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3.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4.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5.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6.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7.xml" ContentType="application/vnd.openxmlformats-officedocument.them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4421" r:id="rId7"/>
    <p:sldMasterId id="2147484542" r:id="rId8"/>
    <p:sldMasterId id="2147484564" r:id="rId9"/>
    <p:sldMasterId id="2147484589" r:id="rId10"/>
    <p:sldMasterId id="2147484599" r:id="rId11"/>
    <p:sldMasterId id="2147484624" r:id="rId12"/>
    <p:sldMasterId id="2147484646" r:id="rId13"/>
    <p:sldMasterId id="2147484668" r:id="rId14"/>
  </p:sldMasterIdLst>
  <p:notesMasterIdLst>
    <p:notesMasterId r:id="rId48"/>
  </p:notesMasterIdLst>
  <p:handoutMasterIdLst>
    <p:handoutMasterId r:id="rId49"/>
  </p:handoutMasterIdLst>
  <p:sldIdLst>
    <p:sldId id="2481" r:id="rId15"/>
    <p:sldId id="402" r:id="rId16"/>
    <p:sldId id="2146846609" r:id="rId17"/>
    <p:sldId id="3020" r:id="rId18"/>
    <p:sldId id="2146846502" r:id="rId19"/>
    <p:sldId id="2146846492" r:id="rId20"/>
    <p:sldId id="2147309605" r:id="rId21"/>
    <p:sldId id="2147309606" r:id="rId22"/>
    <p:sldId id="2146846610" r:id="rId23"/>
    <p:sldId id="2146846611" r:id="rId24"/>
    <p:sldId id="2146846625" r:id="rId25"/>
    <p:sldId id="2147309607" r:id="rId26"/>
    <p:sldId id="2147309609" r:id="rId27"/>
    <p:sldId id="2147309608" r:id="rId28"/>
    <p:sldId id="2146846613" r:id="rId29"/>
    <p:sldId id="2146846615" r:id="rId30"/>
    <p:sldId id="2146846616" r:id="rId31"/>
    <p:sldId id="2146846523" r:id="rId32"/>
    <p:sldId id="2146846618" r:id="rId33"/>
    <p:sldId id="2146846619" r:id="rId34"/>
    <p:sldId id="2147309610" r:id="rId35"/>
    <p:sldId id="2147309611" r:id="rId36"/>
    <p:sldId id="3071" r:id="rId37"/>
    <p:sldId id="3072" r:id="rId38"/>
    <p:sldId id="3097" r:id="rId39"/>
    <p:sldId id="2147309612" r:id="rId40"/>
    <p:sldId id="3099" r:id="rId41"/>
    <p:sldId id="2146846628" r:id="rId42"/>
    <p:sldId id="2146846629" r:id="rId43"/>
    <p:sldId id="2146846630" r:id="rId44"/>
    <p:sldId id="2146846631" r:id="rId45"/>
    <p:sldId id="2146846622" r:id="rId46"/>
    <p:sldId id="449" r:id="rId47"/>
  </p:sldIdLst>
  <p:sldSz cx="12192000" cy="6858000"/>
  <p:notesSz cx="7315200" cy="9601200"/>
  <p:defaultTextStyle>
    <a:defPPr>
      <a:defRPr lang="en-US"/>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521415D9-36F7-43E2-AB2F-B90AF26B5E84}">
      <p14:sectionLst xmlns:p14="http://schemas.microsoft.com/office/powerpoint/2010/main">
        <p14:section name="Default Section" id="{E8FB1FF5-B355-4685-A795-7121EDADB3A3}">
          <p14:sldIdLst>
            <p14:sldId id="2481"/>
            <p14:sldId id="402"/>
            <p14:sldId id="2146846609"/>
            <p14:sldId id="3020"/>
            <p14:sldId id="2146846502"/>
            <p14:sldId id="2146846492"/>
            <p14:sldId id="2147309605"/>
            <p14:sldId id="2147309606"/>
            <p14:sldId id="2146846610"/>
            <p14:sldId id="2146846611"/>
            <p14:sldId id="2146846625"/>
            <p14:sldId id="2147309607"/>
            <p14:sldId id="2147309609"/>
            <p14:sldId id="2147309608"/>
            <p14:sldId id="2146846613"/>
            <p14:sldId id="2146846615"/>
            <p14:sldId id="2146846616"/>
            <p14:sldId id="2146846523"/>
            <p14:sldId id="2146846618"/>
            <p14:sldId id="2146846619"/>
            <p14:sldId id="2147309610"/>
            <p14:sldId id="2147309611"/>
            <p14:sldId id="3071"/>
            <p14:sldId id="3072"/>
            <p14:sldId id="3097"/>
            <p14:sldId id="2147309612"/>
            <p14:sldId id="3099"/>
            <p14:sldId id="2146846628"/>
            <p14:sldId id="2146846629"/>
            <p14:sldId id="2146846630"/>
            <p14:sldId id="2146846631"/>
            <p14:sldId id="2146846622"/>
            <p14:sldId id="449"/>
          </p14:sldIdLst>
        </p14:section>
      </p14:sectionLst>
    </p:ext>
    <p:ext uri="{EFAFB233-063F-42B5-8137-9DF3F51BA10A}">
      <p15:sldGuideLst xmlns:p15="http://schemas.microsoft.com/office/powerpoint/2012/main">
        <p15:guide id="1" orient="horz" pos="816" userDrawn="1">
          <p15:clr>
            <a:srgbClr val="A4A3A4"/>
          </p15:clr>
        </p15:guide>
        <p15:guide id="3" orient="horz" pos="1728" userDrawn="1">
          <p15:clr>
            <a:srgbClr val="A4A3A4"/>
          </p15:clr>
        </p15:guide>
        <p15:guide id="4" orient="horz" pos="2736" userDrawn="1">
          <p15:clr>
            <a:srgbClr val="A4A3A4"/>
          </p15:clr>
        </p15:guide>
        <p15:guide id="5" pos="1008" userDrawn="1">
          <p15:clr>
            <a:srgbClr val="A4A3A4"/>
          </p15:clr>
        </p15:guide>
        <p15:guide id="6" pos="1968" userDrawn="1">
          <p15:clr>
            <a:srgbClr val="A4A3A4"/>
          </p15:clr>
        </p15:guide>
        <p15:guide id="7" pos="2976" userDrawn="1">
          <p15:clr>
            <a:srgbClr val="A4A3A4"/>
          </p15:clr>
        </p15:guide>
        <p15:guide id="8" pos="4080" userDrawn="1">
          <p15:clr>
            <a:srgbClr val="A4A3A4"/>
          </p15:clr>
        </p15:guide>
        <p15:guide id="9" pos="51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udino, Patricia" initials="GP" lastIdx="46" clrIdx="0">
    <p:extLst>
      <p:ext uri="{19B8F6BF-5375-455C-9EA6-DF929625EA0E}">
        <p15:presenceInfo xmlns:p15="http://schemas.microsoft.com/office/powerpoint/2012/main" userId="S::pgaudi01@bcbsmamd.net::7fcc537d-b08c-4389-a8fe-fec1bad88fcd" providerId="AD"/>
      </p:ext>
    </p:extLst>
  </p:cmAuthor>
  <p:cmAuthor id="2" name="Murphy, Patricia (Provider Education)" initials="MP(E" lastIdx="29" clrIdx="1">
    <p:extLst>
      <p:ext uri="{19B8F6BF-5375-455C-9EA6-DF929625EA0E}">
        <p15:presenceInfo xmlns:p15="http://schemas.microsoft.com/office/powerpoint/2012/main" userId="S::pmurph28@bcbsmamd.net::15b1d64e-a23b-45e0-9e5b-fa08e3e0ef3b" providerId="AD"/>
      </p:ext>
    </p:extLst>
  </p:cmAuthor>
  <p:cmAuthor id="3" name="Fountain, Heidi" initials="FH" lastIdx="2" clrIdx="2">
    <p:extLst>
      <p:ext uri="{19B8F6BF-5375-455C-9EA6-DF929625EA0E}">
        <p15:presenceInfo xmlns:p15="http://schemas.microsoft.com/office/powerpoint/2012/main" userId="S::hfount01@bcbsmamd.net::102126df-aa29-456e-acd7-3b9a33071c31" providerId="AD"/>
      </p:ext>
    </p:extLst>
  </p:cmAuthor>
  <p:cmAuthor id="4" name="Harding, Jennifer" initials="HJ" lastIdx="16" clrIdx="3">
    <p:extLst>
      <p:ext uri="{19B8F6BF-5375-455C-9EA6-DF929625EA0E}">
        <p15:presenceInfo xmlns:p15="http://schemas.microsoft.com/office/powerpoint/2012/main" userId="S::jhardi02@bcbsmamd.net::7be8742e-8825-453d-8cc3-ff9770353ecd" providerId="AD"/>
      </p:ext>
    </p:extLst>
  </p:cmAuthor>
  <p:cmAuthor id="5" name="Tan, Eric" initials="TE" lastIdx="3" clrIdx="4">
    <p:extLst>
      <p:ext uri="{19B8F6BF-5375-455C-9EA6-DF929625EA0E}">
        <p15:presenceInfo xmlns:p15="http://schemas.microsoft.com/office/powerpoint/2012/main" userId="S::etan0001@bcbsmamd.net::d237287f-2b1f-41e1-9510-56b67ed1679e" providerId="AD"/>
      </p:ext>
    </p:extLst>
  </p:cmAuthor>
  <p:cmAuthor id="6" name="Campbell, Melissa" initials="CM" lastIdx="16" clrIdx="5">
    <p:extLst>
      <p:ext uri="{19B8F6BF-5375-455C-9EA6-DF929625EA0E}">
        <p15:presenceInfo xmlns:p15="http://schemas.microsoft.com/office/powerpoint/2012/main" userId="S::mcampb03@bcbsmamd.net::fc694e87-9440-4ca1-9b2d-38bb9b3c86d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D4877"/>
    <a:srgbClr val="002060"/>
    <a:srgbClr val="0070C0"/>
    <a:srgbClr val="525252"/>
    <a:srgbClr val="2474BA"/>
    <a:srgbClr val="2476BA"/>
    <a:srgbClr val="57C9AE"/>
    <a:srgbClr val="A3EAD6"/>
    <a:srgbClr val="FFA7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449" autoAdjust="0"/>
    <p:restoredTop sz="76442" autoAdjust="0"/>
  </p:normalViewPr>
  <p:slideViewPr>
    <p:cSldViewPr>
      <p:cViewPr varScale="1">
        <p:scale>
          <a:sx n="130" d="100"/>
          <a:sy n="130" d="100"/>
        </p:scale>
        <p:origin x="132" y="96"/>
      </p:cViewPr>
      <p:guideLst>
        <p:guide orient="horz" pos="816"/>
        <p:guide orient="horz" pos="1728"/>
        <p:guide orient="horz" pos="2736"/>
        <p:guide pos="1008"/>
        <p:guide pos="1968"/>
        <p:guide pos="2976"/>
        <p:guide pos="4080"/>
        <p:guide pos="5136"/>
      </p:guideLst>
    </p:cSldViewPr>
  </p:slideViewPr>
  <p:outlineViewPr>
    <p:cViewPr>
      <p:scale>
        <a:sx n="33" d="100"/>
        <a:sy n="33" d="100"/>
      </p:scale>
      <p:origin x="0" y="-26069"/>
    </p:cViewPr>
  </p:outlineViewPr>
  <p:notesTextViewPr>
    <p:cViewPr>
      <p:scale>
        <a:sx n="3" d="2"/>
        <a:sy n="3" d="2"/>
      </p:scale>
      <p:origin x="0" y="0"/>
    </p:cViewPr>
  </p:notesTextViewPr>
  <p:sorterViewPr>
    <p:cViewPr varScale="1">
      <p:scale>
        <a:sx n="100" d="100"/>
        <a:sy n="100" d="100"/>
      </p:scale>
      <p:origin x="0" y="0"/>
    </p:cViewPr>
  </p:sorterViewPr>
  <p:notesViewPr>
    <p:cSldViewPr>
      <p:cViewPr>
        <p:scale>
          <a:sx n="90" d="100"/>
          <a:sy n="90" d="100"/>
        </p:scale>
        <p:origin x="1812"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7.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3" Type="http://schemas.openxmlformats.org/officeDocument/2006/relationships/customXml" Target="../customXml/item3.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commentAuthors" Target="commentAuthors.xml"/><Relationship Id="rId7" Type="http://schemas.openxmlformats.org/officeDocument/2006/relationships/slideMaster" Target="slideMasters/slideMaster1.xml"/><Relationship Id="rId12" Type="http://schemas.openxmlformats.org/officeDocument/2006/relationships/slideMaster" Target="slideMasters/slideMaster6.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5.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handoutMaster" Target="handoutMasters/handoutMaster1.xml"/><Relationship Id="rId10" Type="http://schemas.openxmlformats.org/officeDocument/2006/relationships/slideMaster" Target="slideMasters/slideMaster4.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3.xml"/><Relationship Id="rId14" Type="http://schemas.openxmlformats.org/officeDocument/2006/relationships/slideMaster" Target="slideMasters/slideMaster8.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notesMaster" Target="notesMasters/notesMaster1.xml"/><Relationship Id="rId8" Type="http://schemas.openxmlformats.org/officeDocument/2006/relationships/slideMaster" Target="slideMasters/slideMaster2.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AAE206-C8B3-4A8A-AA88-0CAF47BC098E}"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CA"/>
        </a:p>
      </dgm:t>
    </dgm:pt>
    <dgm:pt modelId="{DE352E62-AFE8-41CE-8EE9-E36ECC43EBC9}">
      <dgm:prSet phldrT="[Text]" custT="1"/>
      <dgm:spPr>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CA" sz="1000" b="1" dirty="0">
              <a:solidFill>
                <a:schemeClr val="bg1"/>
              </a:solidFill>
            </a:rPr>
            <a:t>New Mail Order</a:t>
          </a:r>
        </a:p>
      </dgm:t>
    </dgm:pt>
    <dgm:pt modelId="{F20F78DE-90C6-4ACC-8C37-BC3C73FFEB5B}" type="parTrans" cxnId="{B24C3462-2557-40D5-BB34-BC5CA5F0A1BF}">
      <dgm:prSet/>
      <dgm:spPr/>
      <dgm:t>
        <a:bodyPr/>
        <a:lstStyle/>
        <a:p>
          <a:endParaRPr lang="en-CA" sz="1100">
            <a:solidFill>
              <a:schemeClr val="tx2"/>
            </a:solidFill>
          </a:endParaRPr>
        </a:p>
      </dgm:t>
    </dgm:pt>
    <dgm:pt modelId="{7E2C4050-B281-448A-8B2B-9D28E422AE48}" type="sibTrans" cxnId="{B24C3462-2557-40D5-BB34-BC5CA5F0A1BF}">
      <dgm:prSet/>
      <dgm:spPr/>
      <dgm:t>
        <a:bodyPr/>
        <a:lstStyle/>
        <a:p>
          <a:endParaRPr lang="en-CA" sz="1100">
            <a:solidFill>
              <a:schemeClr val="tx2"/>
            </a:solidFill>
          </a:endParaRPr>
        </a:p>
      </dgm:t>
    </dgm:pt>
    <dgm:pt modelId="{8D8FB27E-C7D5-44D8-8B5D-BE7EEB8B88A2}">
      <dgm:prSet phldrT="[Text]" custT="1"/>
      <dgm:spPr>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CA" sz="900" b="1" dirty="0">
              <a:solidFill>
                <a:schemeClr val="bg1"/>
              </a:solidFill>
            </a:rPr>
            <a:t>Formulary</a:t>
          </a:r>
        </a:p>
        <a:p>
          <a:r>
            <a:rPr lang="en-CA" sz="900" b="1" dirty="0">
              <a:solidFill>
                <a:schemeClr val="bg1"/>
              </a:solidFill>
            </a:rPr>
            <a:t>Changes</a:t>
          </a:r>
        </a:p>
      </dgm:t>
    </dgm:pt>
    <dgm:pt modelId="{964901D8-9FE9-49A2-826E-0D3C3F3011EA}" type="parTrans" cxnId="{99145ADB-3DF1-4237-A3D0-6287CEC52487}">
      <dgm:prSet/>
      <dgm:spPr/>
      <dgm:t>
        <a:bodyPr/>
        <a:lstStyle/>
        <a:p>
          <a:endParaRPr lang="en-CA" sz="1100">
            <a:solidFill>
              <a:schemeClr val="tx2"/>
            </a:solidFill>
          </a:endParaRPr>
        </a:p>
      </dgm:t>
    </dgm:pt>
    <dgm:pt modelId="{90F22A29-2B94-4259-AD73-CBBB4A758C9C}" type="sibTrans" cxnId="{99145ADB-3DF1-4237-A3D0-6287CEC52487}">
      <dgm:prSet/>
      <dgm:spPr/>
      <dgm:t>
        <a:bodyPr/>
        <a:lstStyle/>
        <a:p>
          <a:endParaRPr lang="en-CA" sz="1100">
            <a:solidFill>
              <a:schemeClr val="tx2"/>
            </a:solidFill>
          </a:endParaRPr>
        </a:p>
      </dgm:t>
    </dgm:pt>
    <dgm:pt modelId="{B2EDF919-57FB-4BFD-9CEE-8CB09B8FA0D5}">
      <dgm:prSet phldrT="[Text]" custT="1"/>
      <dgm:spPr>
        <a:solidFill>
          <a:schemeClr val="accent6">
            <a:lumMod val="50000"/>
          </a:schemeClr>
        </a:solidFill>
      </dgm:spPr>
      <dgm:t>
        <a:bodyPr/>
        <a:lstStyle/>
        <a:p>
          <a:r>
            <a:rPr lang="en-CA" sz="950" b="1" dirty="0">
              <a:solidFill>
                <a:schemeClr val="bg1"/>
              </a:solidFill>
            </a:rPr>
            <a:t>Program Updates</a:t>
          </a:r>
        </a:p>
      </dgm:t>
    </dgm:pt>
    <dgm:pt modelId="{1FB07655-17FC-4BCC-A227-74A9BD77A910}" type="parTrans" cxnId="{43C116DA-51B6-413E-BA63-70C1427FFFF9}">
      <dgm:prSet/>
      <dgm:spPr/>
      <dgm:t>
        <a:bodyPr/>
        <a:lstStyle/>
        <a:p>
          <a:endParaRPr lang="en-CA" sz="1100">
            <a:solidFill>
              <a:schemeClr val="tx2"/>
            </a:solidFill>
          </a:endParaRPr>
        </a:p>
      </dgm:t>
    </dgm:pt>
    <dgm:pt modelId="{BAE0B78F-B0CD-4A39-8AFF-9FB6490F8E48}" type="sibTrans" cxnId="{43C116DA-51B6-413E-BA63-70C1427FFFF9}">
      <dgm:prSet/>
      <dgm:spPr/>
      <dgm:t>
        <a:bodyPr/>
        <a:lstStyle/>
        <a:p>
          <a:endParaRPr lang="en-CA" sz="1100">
            <a:solidFill>
              <a:schemeClr val="tx2"/>
            </a:solidFill>
          </a:endParaRPr>
        </a:p>
      </dgm:t>
    </dgm:pt>
    <dgm:pt modelId="{1BC34E07-D5AE-4135-99DC-850983F8130A}">
      <dgm:prSet phldrT="[Text]" custT="1"/>
      <dgm:spPr/>
      <dgm:t>
        <a:bodyPr/>
        <a:lstStyle/>
        <a:p>
          <a:endParaRPr lang="en-US" sz="1800" b="0" i="0" dirty="0">
            <a:solidFill>
              <a:schemeClr val="tx1"/>
            </a:solidFill>
            <a:latin typeface="+mn-lt"/>
          </a:endParaRPr>
        </a:p>
        <a:p>
          <a:r>
            <a:rPr lang="en-US" sz="1600" b="1" i="0" dirty="0">
              <a:solidFill>
                <a:schemeClr val="tx1"/>
              </a:solidFill>
              <a:latin typeface="+mn-lt"/>
            </a:rPr>
            <a:t>Pharmacy benefit changes                  </a:t>
          </a:r>
          <a:r>
            <a:rPr lang="en-US" sz="1400" b="0" i="0" dirty="0">
              <a:solidFill>
                <a:schemeClr val="tx1"/>
              </a:solidFill>
              <a:latin typeface="+mn-lt"/>
            </a:rPr>
            <a:t>Personalized member communications about changes</a:t>
          </a:r>
          <a:endParaRPr lang="en-CA" sz="1400" b="1" dirty="0">
            <a:solidFill>
              <a:schemeClr val="accent3"/>
            </a:solidFill>
          </a:endParaRPr>
        </a:p>
      </dgm:t>
    </dgm:pt>
    <dgm:pt modelId="{3F2B5A81-DB69-4393-8B1B-6B80759ED0B7}" type="parTrans" cxnId="{09F5CAF7-0746-484B-B60C-E023B6CD8FE0}">
      <dgm:prSet/>
      <dgm:spPr/>
      <dgm:t>
        <a:bodyPr/>
        <a:lstStyle/>
        <a:p>
          <a:endParaRPr lang="en-CA" sz="1100">
            <a:solidFill>
              <a:schemeClr val="tx2"/>
            </a:solidFill>
          </a:endParaRPr>
        </a:p>
      </dgm:t>
    </dgm:pt>
    <dgm:pt modelId="{44338BC2-87E6-43E7-AC58-474A59611DF0}" type="sibTrans" cxnId="{09F5CAF7-0746-484B-B60C-E023B6CD8FE0}">
      <dgm:prSet/>
      <dgm:spPr/>
      <dgm:t>
        <a:bodyPr/>
        <a:lstStyle/>
        <a:p>
          <a:endParaRPr lang="en-CA" sz="1100">
            <a:solidFill>
              <a:schemeClr val="tx2"/>
            </a:solidFill>
          </a:endParaRPr>
        </a:p>
      </dgm:t>
    </dgm:pt>
    <dgm:pt modelId="{6035CE86-82D5-44F8-BD43-58369D89F3C6}" type="pres">
      <dgm:prSet presAssocID="{B7AAE206-C8B3-4A8A-AA88-0CAF47BC098E}" presName="Name0" presStyleCnt="0">
        <dgm:presLayoutVars>
          <dgm:chMax val="4"/>
          <dgm:resizeHandles val="exact"/>
        </dgm:presLayoutVars>
      </dgm:prSet>
      <dgm:spPr/>
    </dgm:pt>
    <dgm:pt modelId="{0AD71A08-0B5F-479F-ACCA-96399084379F}" type="pres">
      <dgm:prSet presAssocID="{B7AAE206-C8B3-4A8A-AA88-0CAF47BC098E}" presName="ellipse" presStyleLbl="trBgShp" presStyleIdx="0" presStyleCnt="1"/>
      <dgm:spPr/>
    </dgm:pt>
    <dgm:pt modelId="{26A85BB0-F732-4233-9B85-5E5439E6B814}" type="pres">
      <dgm:prSet presAssocID="{B7AAE206-C8B3-4A8A-AA88-0CAF47BC098E}" presName="arrow1" presStyleLbl="fgShp" presStyleIdx="0" presStyleCnt="1" custLinFactNeighborX="-5385" custLinFactNeighborY="4519"/>
      <dgm:spPr>
        <a:solidFill>
          <a:schemeClr val="bg1"/>
        </a:solidFill>
        <a:ln w="19050">
          <a:solidFill>
            <a:schemeClr val="accent6">
              <a:lumMod val="75000"/>
            </a:schemeClr>
          </a:solidFill>
        </a:ln>
      </dgm:spPr>
    </dgm:pt>
    <dgm:pt modelId="{E2EAAACB-0383-4CA8-BB2A-C2ECBD83F08F}" type="pres">
      <dgm:prSet presAssocID="{B7AAE206-C8B3-4A8A-AA88-0CAF47BC098E}" presName="rectangle" presStyleLbl="revTx" presStyleIdx="0" presStyleCnt="1" custScaleX="166667" custScaleY="255150" custLinFactNeighborX="4740" custLinFactNeighborY="12129">
        <dgm:presLayoutVars>
          <dgm:bulletEnabled val="1"/>
        </dgm:presLayoutVars>
      </dgm:prSet>
      <dgm:spPr/>
    </dgm:pt>
    <dgm:pt modelId="{4619AD1A-F170-4D28-8542-306DA468EA3D}" type="pres">
      <dgm:prSet presAssocID="{8D8FB27E-C7D5-44D8-8B5D-BE7EEB8B88A2}" presName="item1" presStyleLbl="node1" presStyleIdx="0" presStyleCnt="3">
        <dgm:presLayoutVars>
          <dgm:bulletEnabled val="1"/>
        </dgm:presLayoutVars>
      </dgm:prSet>
      <dgm:spPr/>
    </dgm:pt>
    <dgm:pt modelId="{E4026D1F-88C3-4F83-B779-6856D07E17D6}" type="pres">
      <dgm:prSet presAssocID="{B2EDF919-57FB-4BFD-9CEE-8CB09B8FA0D5}" presName="item2" presStyleLbl="node1" presStyleIdx="1" presStyleCnt="3" custScaleX="120854" custScaleY="135641" custLinFactNeighborX="2859" custLinFactNeighborY="-10399">
        <dgm:presLayoutVars>
          <dgm:bulletEnabled val="1"/>
        </dgm:presLayoutVars>
      </dgm:prSet>
      <dgm:spPr/>
    </dgm:pt>
    <dgm:pt modelId="{CED8F3F2-9641-47C8-9227-62403E44DDFD}" type="pres">
      <dgm:prSet presAssocID="{1BC34E07-D5AE-4135-99DC-850983F8130A}" presName="item3" presStyleLbl="node1" presStyleIdx="2" presStyleCnt="3">
        <dgm:presLayoutVars>
          <dgm:bulletEnabled val="1"/>
        </dgm:presLayoutVars>
      </dgm:prSet>
      <dgm:spPr/>
    </dgm:pt>
    <dgm:pt modelId="{9251CED5-4D6B-4B04-B13F-ED3C1E6D3B07}" type="pres">
      <dgm:prSet presAssocID="{B7AAE206-C8B3-4A8A-AA88-0CAF47BC098E}" presName="funnel" presStyleLbl="trAlignAcc1" presStyleIdx="0" presStyleCnt="1" custLinFactNeighborX="2355" custLinFactNeighborY="251"/>
      <dgm:spPr>
        <a:solidFill>
          <a:schemeClr val="accent6">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Lst>
  <dgm:cxnLst>
    <dgm:cxn modelId="{79C20536-B317-42DA-82B1-C4AB68BC8BD9}" type="presOf" srcId="{B7AAE206-C8B3-4A8A-AA88-0CAF47BC098E}" destId="{6035CE86-82D5-44F8-BD43-58369D89F3C6}" srcOrd="0" destOrd="0" presId="urn:microsoft.com/office/officeart/2005/8/layout/funnel1"/>
    <dgm:cxn modelId="{7DCF4B39-1718-4C9F-BD4E-E971ECE16BF2}" type="presOf" srcId="{8D8FB27E-C7D5-44D8-8B5D-BE7EEB8B88A2}" destId="{E4026D1F-88C3-4F83-B779-6856D07E17D6}" srcOrd="0" destOrd="0" presId="urn:microsoft.com/office/officeart/2005/8/layout/funnel1"/>
    <dgm:cxn modelId="{B24C3462-2557-40D5-BB34-BC5CA5F0A1BF}" srcId="{B7AAE206-C8B3-4A8A-AA88-0CAF47BC098E}" destId="{DE352E62-AFE8-41CE-8EE9-E36ECC43EBC9}" srcOrd="0" destOrd="0" parTransId="{F20F78DE-90C6-4ACC-8C37-BC3C73FFEB5B}" sibTransId="{7E2C4050-B281-448A-8B2B-9D28E422AE48}"/>
    <dgm:cxn modelId="{0858AB65-7632-4D15-AD6D-E9692F7A68B4}" type="presOf" srcId="{B2EDF919-57FB-4BFD-9CEE-8CB09B8FA0D5}" destId="{4619AD1A-F170-4D28-8542-306DA468EA3D}" srcOrd="0" destOrd="0" presId="urn:microsoft.com/office/officeart/2005/8/layout/funnel1"/>
    <dgm:cxn modelId="{6587896A-4C87-4655-9C06-4B500F2BCF15}" type="presOf" srcId="{1BC34E07-D5AE-4135-99DC-850983F8130A}" destId="{E2EAAACB-0383-4CA8-BB2A-C2ECBD83F08F}" srcOrd="0" destOrd="0" presId="urn:microsoft.com/office/officeart/2005/8/layout/funnel1"/>
    <dgm:cxn modelId="{54319587-63A8-42A1-9732-0153B46ED3BA}" type="presOf" srcId="{DE352E62-AFE8-41CE-8EE9-E36ECC43EBC9}" destId="{CED8F3F2-9641-47C8-9227-62403E44DDFD}" srcOrd="0" destOrd="0" presId="urn:microsoft.com/office/officeart/2005/8/layout/funnel1"/>
    <dgm:cxn modelId="{43C116DA-51B6-413E-BA63-70C1427FFFF9}" srcId="{B7AAE206-C8B3-4A8A-AA88-0CAF47BC098E}" destId="{B2EDF919-57FB-4BFD-9CEE-8CB09B8FA0D5}" srcOrd="2" destOrd="0" parTransId="{1FB07655-17FC-4BCC-A227-74A9BD77A910}" sibTransId="{BAE0B78F-B0CD-4A39-8AFF-9FB6490F8E48}"/>
    <dgm:cxn modelId="{99145ADB-3DF1-4237-A3D0-6287CEC52487}" srcId="{B7AAE206-C8B3-4A8A-AA88-0CAF47BC098E}" destId="{8D8FB27E-C7D5-44D8-8B5D-BE7EEB8B88A2}" srcOrd="1" destOrd="0" parTransId="{964901D8-9FE9-49A2-826E-0D3C3F3011EA}" sibTransId="{90F22A29-2B94-4259-AD73-CBBB4A758C9C}"/>
    <dgm:cxn modelId="{09F5CAF7-0746-484B-B60C-E023B6CD8FE0}" srcId="{B7AAE206-C8B3-4A8A-AA88-0CAF47BC098E}" destId="{1BC34E07-D5AE-4135-99DC-850983F8130A}" srcOrd="3" destOrd="0" parTransId="{3F2B5A81-DB69-4393-8B1B-6B80759ED0B7}" sibTransId="{44338BC2-87E6-43E7-AC58-474A59611DF0}"/>
    <dgm:cxn modelId="{9487B999-2786-463F-9CC6-AB6AA6976DEE}" type="presParOf" srcId="{6035CE86-82D5-44F8-BD43-58369D89F3C6}" destId="{0AD71A08-0B5F-479F-ACCA-96399084379F}" srcOrd="0" destOrd="0" presId="urn:microsoft.com/office/officeart/2005/8/layout/funnel1"/>
    <dgm:cxn modelId="{97E6A978-C32F-435C-B87A-E05077955488}" type="presParOf" srcId="{6035CE86-82D5-44F8-BD43-58369D89F3C6}" destId="{26A85BB0-F732-4233-9B85-5E5439E6B814}" srcOrd="1" destOrd="0" presId="urn:microsoft.com/office/officeart/2005/8/layout/funnel1"/>
    <dgm:cxn modelId="{B932DD2D-64F0-47D5-9877-2369EBE29D81}" type="presParOf" srcId="{6035CE86-82D5-44F8-BD43-58369D89F3C6}" destId="{E2EAAACB-0383-4CA8-BB2A-C2ECBD83F08F}" srcOrd="2" destOrd="0" presId="urn:microsoft.com/office/officeart/2005/8/layout/funnel1"/>
    <dgm:cxn modelId="{C2194740-8606-418C-92D5-9C0155423325}" type="presParOf" srcId="{6035CE86-82D5-44F8-BD43-58369D89F3C6}" destId="{4619AD1A-F170-4D28-8542-306DA468EA3D}" srcOrd="3" destOrd="0" presId="urn:microsoft.com/office/officeart/2005/8/layout/funnel1"/>
    <dgm:cxn modelId="{7201FAD7-31C5-4CF5-AE65-B0D74754DAD8}" type="presParOf" srcId="{6035CE86-82D5-44F8-BD43-58369D89F3C6}" destId="{E4026D1F-88C3-4F83-B779-6856D07E17D6}" srcOrd="4" destOrd="0" presId="urn:microsoft.com/office/officeart/2005/8/layout/funnel1"/>
    <dgm:cxn modelId="{56994836-ADB8-4F8D-ADC9-F2BCA0FCA793}" type="presParOf" srcId="{6035CE86-82D5-44F8-BD43-58369D89F3C6}" destId="{CED8F3F2-9641-47C8-9227-62403E44DDFD}" srcOrd="5" destOrd="0" presId="urn:microsoft.com/office/officeart/2005/8/layout/funnel1"/>
    <dgm:cxn modelId="{AA2A464E-6124-43D7-B5F3-F9830422A13E}" type="presParOf" srcId="{6035CE86-82D5-44F8-BD43-58369D89F3C6}" destId="{9251CED5-4D6B-4B04-B13F-ED3C1E6D3B07}"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71A08-0B5F-479F-ACCA-96399084379F}">
      <dsp:nvSpPr>
        <dsp:cNvPr id="0" name=""/>
        <dsp:cNvSpPr/>
      </dsp:nvSpPr>
      <dsp:spPr>
        <a:xfrm>
          <a:off x="508245" y="283886"/>
          <a:ext cx="1857327" cy="645025"/>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A85BB0-F732-4233-9B85-5E5439E6B814}">
      <dsp:nvSpPr>
        <dsp:cNvPr id="0" name=""/>
        <dsp:cNvSpPr/>
      </dsp:nvSpPr>
      <dsp:spPr>
        <a:xfrm>
          <a:off x="1240431" y="1873744"/>
          <a:ext cx="359947" cy="230366"/>
        </a:xfrm>
        <a:prstGeom prst="downArrow">
          <a:avLst/>
        </a:prstGeom>
        <a:solidFill>
          <a:schemeClr val="bg1"/>
        </a:solidFill>
        <a:ln w="1905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sp>
    <dsp:sp modelId="{E2EAAACB-0383-4CA8-BB2A-C2ECBD83F08F}">
      <dsp:nvSpPr>
        <dsp:cNvPr id="0" name=""/>
        <dsp:cNvSpPr/>
      </dsp:nvSpPr>
      <dsp:spPr>
        <a:xfrm>
          <a:off x="-2" y="1764942"/>
          <a:ext cx="2879582" cy="1102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en-US" sz="1800" b="0" i="0" kern="1200" dirty="0">
            <a:solidFill>
              <a:schemeClr val="tx1"/>
            </a:solidFill>
            <a:latin typeface="+mn-lt"/>
          </a:endParaRPr>
        </a:p>
        <a:p>
          <a:pPr marL="0" lvl="0" indent="0" algn="ctr" defTabSz="800100">
            <a:lnSpc>
              <a:spcPct val="90000"/>
            </a:lnSpc>
            <a:spcBef>
              <a:spcPct val="0"/>
            </a:spcBef>
            <a:spcAft>
              <a:spcPct val="35000"/>
            </a:spcAft>
            <a:buNone/>
          </a:pPr>
          <a:r>
            <a:rPr lang="en-US" sz="1600" b="1" i="0" kern="1200" dirty="0">
              <a:solidFill>
                <a:schemeClr val="tx1"/>
              </a:solidFill>
              <a:latin typeface="+mn-lt"/>
            </a:rPr>
            <a:t>Pharmacy benefit changes                  </a:t>
          </a:r>
          <a:r>
            <a:rPr lang="en-US" sz="1400" b="0" i="0" kern="1200" dirty="0">
              <a:solidFill>
                <a:schemeClr val="tx1"/>
              </a:solidFill>
              <a:latin typeface="+mn-lt"/>
            </a:rPr>
            <a:t>Personalized member communications about changes</a:t>
          </a:r>
          <a:endParaRPr lang="en-CA" sz="1400" b="1" kern="1200" dirty="0">
            <a:solidFill>
              <a:schemeClr val="accent3"/>
            </a:solidFill>
          </a:endParaRPr>
        </a:p>
      </dsp:txBody>
      <dsp:txXfrm>
        <a:off x="-2" y="1764942"/>
        <a:ext cx="2879582" cy="1102086"/>
      </dsp:txXfrm>
    </dsp:sp>
    <dsp:sp modelId="{4619AD1A-F170-4D28-8542-306DA468EA3D}">
      <dsp:nvSpPr>
        <dsp:cNvPr id="0" name=""/>
        <dsp:cNvSpPr/>
      </dsp:nvSpPr>
      <dsp:spPr>
        <a:xfrm>
          <a:off x="1183506" y="978728"/>
          <a:ext cx="647904" cy="647904"/>
        </a:xfrm>
        <a:prstGeom prst="ellipse">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22275">
            <a:lnSpc>
              <a:spcPct val="90000"/>
            </a:lnSpc>
            <a:spcBef>
              <a:spcPct val="0"/>
            </a:spcBef>
            <a:spcAft>
              <a:spcPct val="35000"/>
            </a:spcAft>
            <a:buNone/>
          </a:pPr>
          <a:r>
            <a:rPr lang="en-CA" sz="950" b="1" kern="1200" dirty="0">
              <a:solidFill>
                <a:schemeClr val="bg1"/>
              </a:solidFill>
            </a:rPr>
            <a:t>Program Updates</a:t>
          </a:r>
        </a:p>
      </dsp:txBody>
      <dsp:txXfrm>
        <a:off x="1278389" y="1073611"/>
        <a:ext cx="458138" cy="458138"/>
      </dsp:txXfrm>
    </dsp:sp>
    <dsp:sp modelId="{E4026D1F-88C3-4F83-B779-6856D07E17D6}">
      <dsp:nvSpPr>
        <dsp:cNvPr id="0" name=""/>
        <dsp:cNvSpPr/>
      </dsp:nvSpPr>
      <dsp:spPr>
        <a:xfrm>
          <a:off x="670860" y="309820"/>
          <a:ext cx="783018" cy="878824"/>
        </a:xfrm>
        <a:prstGeom prst="ellipse">
          <a:avLst/>
        </a:prstGeom>
        <a:solidFill>
          <a:schemeClr val="accent6"/>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CA" sz="900" b="1" kern="1200" dirty="0">
              <a:solidFill>
                <a:schemeClr val="bg1"/>
              </a:solidFill>
            </a:rPr>
            <a:t>Formulary</a:t>
          </a:r>
        </a:p>
        <a:p>
          <a:pPr marL="0" lvl="0" indent="0" algn="ctr" defTabSz="400050">
            <a:lnSpc>
              <a:spcPct val="90000"/>
            </a:lnSpc>
            <a:spcBef>
              <a:spcPct val="0"/>
            </a:spcBef>
            <a:spcAft>
              <a:spcPct val="35000"/>
            </a:spcAft>
            <a:buNone/>
          </a:pPr>
          <a:r>
            <a:rPr lang="en-CA" sz="900" b="1" kern="1200" dirty="0">
              <a:solidFill>
                <a:schemeClr val="bg1"/>
              </a:solidFill>
            </a:rPr>
            <a:t>Changes</a:t>
          </a:r>
        </a:p>
      </dsp:txBody>
      <dsp:txXfrm>
        <a:off x="785530" y="438521"/>
        <a:ext cx="553678" cy="621422"/>
      </dsp:txXfrm>
    </dsp:sp>
    <dsp:sp modelId="{CED8F3F2-9641-47C8-9227-62403E44DDFD}">
      <dsp:nvSpPr>
        <dsp:cNvPr id="0" name=""/>
        <dsp:cNvSpPr/>
      </dsp:nvSpPr>
      <dsp:spPr>
        <a:xfrm>
          <a:off x="1382196" y="336006"/>
          <a:ext cx="647904" cy="647904"/>
        </a:xfrm>
        <a:prstGeom prst="ellipse">
          <a:avLst/>
        </a:prstGeom>
        <a:solidFill>
          <a:schemeClr val="accent6">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CA" sz="1000" b="1" kern="1200" dirty="0">
              <a:solidFill>
                <a:schemeClr val="bg1"/>
              </a:solidFill>
            </a:rPr>
            <a:t>New Mail Order</a:t>
          </a:r>
        </a:p>
      </dsp:txBody>
      <dsp:txXfrm>
        <a:off x="1477079" y="430889"/>
        <a:ext cx="458138" cy="458138"/>
      </dsp:txXfrm>
    </dsp:sp>
    <dsp:sp modelId="{9251CED5-4D6B-4B04-B13F-ED3C1E6D3B07}">
      <dsp:nvSpPr>
        <dsp:cNvPr id="0" name=""/>
        <dsp:cNvSpPr/>
      </dsp:nvSpPr>
      <dsp:spPr>
        <a:xfrm>
          <a:off x="479406" y="208745"/>
          <a:ext cx="2015703" cy="1612563"/>
        </a:xfrm>
        <a:prstGeom prst="funnel">
          <a:avLst/>
        </a:prstGeom>
        <a:solidFill>
          <a:schemeClr val="accent6">
            <a:alpha val="40000"/>
          </a:schemeClr>
        </a:solidFill>
        <a:ln w="635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70583" cy="480726"/>
          </a:xfrm>
          <a:prstGeom prst="rect">
            <a:avLst/>
          </a:prstGeom>
        </p:spPr>
        <p:txBody>
          <a:bodyPr vert="horz" lIns="94851" tIns="47425" rIns="94851" bIns="47425" rtlCol="0"/>
          <a:lstStyle>
            <a:lvl1pPr algn="l">
              <a:defRPr sz="1200"/>
            </a:lvl1pPr>
          </a:lstStyle>
          <a:p>
            <a:endParaRPr lang="en-US" dirty="0"/>
          </a:p>
        </p:txBody>
      </p:sp>
      <p:sp>
        <p:nvSpPr>
          <p:cNvPr id="3" name="Date Placeholder 2"/>
          <p:cNvSpPr>
            <a:spLocks noGrp="1"/>
          </p:cNvSpPr>
          <p:nvPr>
            <p:ph type="dt" sz="quarter" idx="1"/>
          </p:nvPr>
        </p:nvSpPr>
        <p:spPr>
          <a:xfrm>
            <a:off x="4142963" y="1"/>
            <a:ext cx="3170583" cy="480726"/>
          </a:xfrm>
          <a:prstGeom prst="rect">
            <a:avLst/>
          </a:prstGeom>
        </p:spPr>
        <p:txBody>
          <a:bodyPr vert="horz" lIns="94851" tIns="47425" rIns="94851" bIns="47425" rtlCol="0"/>
          <a:lstStyle>
            <a:lvl1pPr algn="r">
              <a:defRPr sz="1200"/>
            </a:lvl1pPr>
          </a:lstStyle>
          <a:p>
            <a:r>
              <a:rPr lang="en-US" dirty="0"/>
              <a:t>2/9/2016</a:t>
            </a:r>
          </a:p>
        </p:txBody>
      </p:sp>
      <p:sp>
        <p:nvSpPr>
          <p:cNvPr id="4" name="Footer Placeholder 3"/>
          <p:cNvSpPr>
            <a:spLocks noGrp="1"/>
          </p:cNvSpPr>
          <p:nvPr>
            <p:ph type="ftr" sz="quarter" idx="2"/>
          </p:nvPr>
        </p:nvSpPr>
        <p:spPr>
          <a:xfrm>
            <a:off x="1" y="9120476"/>
            <a:ext cx="3170583" cy="480725"/>
          </a:xfrm>
          <a:prstGeom prst="rect">
            <a:avLst/>
          </a:prstGeom>
        </p:spPr>
        <p:txBody>
          <a:bodyPr vert="horz" lIns="94851" tIns="47425" rIns="94851" bIns="47425"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2963" y="9120476"/>
            <a:ext cx="3170583" cy="480725"/>
          </a:xfrm>
          <a:prstGeom prst="rect">
            <a:avLst/>
          </a:prstGeom>
        </p:spPr>
        <p:txBody>
          <a:bodyPr vert="horz" lIns="94851" tIns="47425" rIns="94851" bIns="47425" rtlCol="0" anchor="b"/>
          <a:lstStyle>
            <a:lvl1pPr algn="r">
              <a:defRPr sz="1200"/>
            </a:lvl1pPr>
          </a:lstStyle>
          <a:p>
            <a:fld id="{F32F1893-4415-4DA6-8BE2-2B4C2FBA35A8}" type="slidenum">
              <a:rPr lang="en-US" smtClean="0"/>
              <a:t>‹#›</a:t>
            </a:fld>
            <a:endParaRPr lang="en-US" dirty="0"/>
          </a:p>
        </p:txBody>
      </p:sp>
    </p:spTree>
    <p:extLst>
      <p:ext uri="{BB962C8B-B14F-4D97-AF65-F5344CB8AC3E}">
        <p14:creationId xmlns:p14="http://schemas.microsoft.com/office/powerpoint/2010/main" val="138012772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70583" cy="482389"/>
          </a:xfrm>
          <a:prstGeom prst="rect">
            <a:avLst/>
          </a:prstGeom>
        </p:spPr>
        <p:txBody>
          <a:bodyPr vert="horz" lIns="94851" tIns="47425" rIns="94851" bIns="47425" rtlCol="0"/>
          <a:lstStyle>
            <a:lvl1pPr algn="l" eaLnBrk="1" hangingPunct="1">
              <a:defRPr sz="1200"/>
            </a:lvl1pPr>
          </a:lstStyle>
          <a:p>
            <a:pPr>
              <a:defRPr/>
            </a:pPr>
            <a:endParaRPr lang="en-US" dirty="0"/>
          </a:p>
        </p:txBody>
      </p:sp>
      <p:sp>
        <p:nvSpPr>
          <p:cNvPr id="3" name="Date Placeholder 2"/>
          <p:cNvSpPr>
            <a:spLocks noGrp="1"/>
          </p:cNvSpPr>
          <p:nvPr>
            <p:ph type="dt" idx="1"/>
          </p:nvPr>
        </p:nvSpPr>
        <p:spPr>
          <a:xfrm>
            <a:off x="4142963" y="0"/>
            <a:ext cx="3170583" cy="482389"/>
          </a:xfrm>
          <a:prstGeom prst="rect">
            <a:avLst/>
          </a:prstGeom>
        </p:spPr>
        <p:txBody>
          <a:bodyPr vert="horz" lIns="94851" tIns="47425" rIns="94851" bIns="47425" rtlCol="0"/>
          <a:lstStyle>
            <a:lvl1pPr algn="r" eaLnBrk="1" hangingPunct="1">
              <a:defRPr sz="1200"/>
            </a:lvl1pPr>
          </a:lstStyle>
          <a:p>
            <a:pPr>
              <a:defRPr/>
            </a:pPr>
            <a:r>
              <a:rPr lang="en-US" dirty="0"/>
              <a:t>2/9/2016</a:t>
            </a:r>
          </a:p>
        </p:txBody>
      </p:sp>
      <p:sp>
        <p:nvSpPr>
          <p:cNvPr id="4" name="Slide Image Placeholder 3"/>
          <p:cNvSpPr>
            <a:spLocks noGrp="1" noRot="1" noChangeAspect="1"/>
          </p:cNvSpPr>
          <p:nvPr>
            <p:ph type="sldImg" idx="2"/>
          </p:nvPr>
        </p:nvSpPr>
        <p:spPr>
          <a:xfrm>
            <a:off x="776288" y="1198563"/>
            <a:ext cx="5762625" cy="3241675"/>
          </a:xfrm>
          <a:prstGeom prst="rect">
            <a:avLst/>
          </a:prstGeom>
          <a:noFill/>
          <a:ln w="12700">
            <a:solidFill>
              <a:prstClr val="black"/>
            </a:solidFill>
          </a:ln>
        </p:spPr>
        <p:txBody>
          <a:bodyPr vert="horz" lIns="94851" tIns="47425" rIns="94851" bIns="47425" rtlCol="0" anchor="ctr"/>
          <a:lstStyle/>
          <a:p>
            <a:pPr lvl="0"/>
            <a:endParaRPr lang="en-US" noProof="0" dirty="0"/>
          </a:p>
        </p:txBody>
      </p:sp>
      <p:sp>
        <p:nvSpPr>
          <p:cNvPr id="5" name="Notes Placeholder 4"/>
          <p:cNvSpPr>
            <a:spLocks noGrp="1"/>
          </p:cNvSpPr>
          <p:nvPr>
            <p:ph type="body" sz="quarter" idx="3"/>
          </p:nvPr>
        </p:nvSpPr>
        <p:spPr>
          <a:xfrm>
            <a:off x="732183" y="4620952"/>
            <a:ext cx="5850835" cy="3780931"/>
          </a:xfrm>
          <a:prstGeom prst="rect">
            <a:avLst/>
          </a:prstGeom>
        </p:spPr>
        <p:txBody>
          <a:bodyPr vert="horz" lIns="94851" tIns="47425" rIns="94851" bIns="4742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9118813"/>
            <a:ext cx="3170583" cy="482389"/>
          </a:xfrm>
          <a:prstGeom prst="rect">
            <a:avLst/>
          </a:prstGeom>
        </p:spPr>
        <p:txBody>
          <a:bodyPr vert="horz" lIns="94851" tIns="47425" rIns="94851" bIns="47425" rtlCol="0" anchor="b"/>
          <a:lstStyle>
            <a:lvl1pPr algn="l" eaLnBrk="1" hangingPunct="1">
              <a:defRPr sz="1200"/>
            </a:lvl1pPr>
          </a:lstStyle>
          <a:p>
            <a:pPr>
              <a:defRPr/>
            </a:pPr>
            <a:endParaRPr lang="en-US" dirty="0"/>
          </a:p>
        </p:txBody>
      </p:sp>
      <p:sp>
        <p:nvSpPr>
          <p:cNvPr id="7" name="Slide Number Placeholder 6"/>
          <p:cNvSpPr>
            <a:spLocks noGrp="1"/>
          </p:cNvSpPr>
          <p:nvPr>
            <p:ph type="sldNum" sz="quarter" idx="5"/>
          </p:nvPr>
        </p:nvSpPr>
        <p:spPr>
          <a:xfrm>
            <a:off x="4142963" y="9118813"/>
            <a:ext cx="3170583" cy="482389"/>
          </a:xfrm>
          <a:prstGeom prst="rect">
            <a:avLst/>
          </a:prstGeom>
        </p:spPr>
        <p:txBody>
          <a:bodyPr vert="horz" wrap="square" lIns="94851" tIns="47425" rIns="94851" bIns="47425" numCol="1" anchor="b" anchorCtr="0" compatLnSpc="1">
            <a:prstTxWarp prst="textNoShape">
              <a:avLst/>
            </a:prstTxWarp>
          </a:bodyPr>
          <a:lstStyle>
            <a:lvl1pPr algn="r" eaLnBrk="1" hangingPunct="1">
              <a:defRPr sz="1200"/>
            </a:lvl1pPr>
          </a:lstStyle>
          <a:p>
            <a:pPr>
              <a:defRPr/>
            </a:pPr>
            <a:fld id="{94228AB9-9B89-4876-849B-77CEC0A44651}" type="slidenum">
              <a:rPr lang="en-US" altLang="en-US"/>
              <a:pPr>
                <a:defRPr/>
              </a:pPr>
              <a:t>‹#›</a:t>
            </a:fld>
            <a:endParaRPr lang="en-US" altLang="en-US" dirty="0"/>
          </a:p>
        </p:txBody>
      </p:sp>
    </p:spTree>
    <p:extLst>
      <p:ext uri="{BB962C8B-B14F-4D97-AF65-F5344CB8AC3E}">
        <p14:creationId xmlns:p14="http://schemas.microsoft.com/office/powerpoint/2010/main" val="3709176761"/>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212.net/c/link/?t=0&amp;l=en&amp;o=3524903-1&amp;h=2421420542&amp;u=https%3A%2F%2Fwww.learntolive.com%2F&amp;a=Learn+to+Liv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dirty="0">
                <a:latin typeface="+mn-lt"/>
              </a:rPr>
              <a:t>We appreciate the opportunity to meet with you because we want to partner with you to ensure that our members – your patients – receive the highest quality, most effective care possible, while at the same time continuing to work together to make healthcare more accessible and affordable.</a:t>
            </a:r>
          </a:p>
          <a:p>
            <a:pPr defTabSz="948507">
              <a:defRPr/>
            </a:pPr>
            <a:endParaRPr lang="en-US" dirty="0">
              <a:latin typeface="+mn-lt"/>
            </a:endParaRPr>
          </a:p>
          <a:p>
            <a:pPr defTabSz="948507">
              <a:defRPr/>
            </a:pPr>
            <a:r>
              <a:rPr lang="en-US" dirty="0">
                <a:latin typeface="+mn-lt"/>
              </a:rPr>
              <a:t>We want to give you an overview of changes coming in 2022, and in some instances, these slides provide a recap of recent news we’ve published about upcoming 2022 initiatives that you may recall reading on Provider Central.</a:t>
            </a:r>
          </a:p>
          <a:p>
            <a:endParaRPr lang="en-US" dirty="0"/>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DM Sans Regular" pitchFamily="2" charset="77"/>
              </a:rPr>
              <a:pPr defTabSz="948507" eaLnBrk="0" hangingPunct="0">
                <a:defRPr/>
              </a:pPr>
              <a:t>1</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2046827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t>As you are probably aware, we have a COVID-19 information page on Provider Central.</a:t>
            </a:r>
          </a:p>
          <a:p>
            <a:endParaRPr lang="en-US" sz="900" dirty="0"/>
          </a:p>
          <a:p>
            <a:r>
              <a:rPr lang="en-US" sz="900" dirty="0"/>
              <a:t>Go to bluecrossma.com/provider and look for the image on the righthand side of the screen. Clicking on the graphic takes you right to the COVID-19 landing page. There, you will find links to relevant news and updates on topics such as over the counter test kits, vaccines, and telehealth; a link to our temporary COVID-19 payment policy; and much more important information. </a:t>
            </a:r>
          </a:p>
          <a:p>
            <a:endParaRPr lang="en-US" sz="900" dirty="0"/>
          </a:p>
        </p:txBody>
      </p:sp>
      <p:sp>
        <p:nvSpPr>
          <p:cNvPr id="4" name="Date Placeholder 3"/>
          <p:cNvSpPr>
            <a:spLocks noGrp="1"/>
          </p:cNvSpPr>
          <p:nvPr>
            <p:ph type="dt" idx="1"/>
          </p:nvPr>
        </p:nvSpPr>
        <p:spPr/>
        <p:txBody>
          <a:bodyPr/>
          <a:lstStyle/>
          <a:p>
            <a:pPr defTabSz="948507" eaLnBrk="0" hangingPunct="0">
              <a:defRPr/>
            </a:pPr>
            <a:r>
              <a:rPr lang="en-US" dirty="0">
                <a:solidFill>
                  <a:prstClr val="black"/>
                </a:solidFill>
                <a:latin typeface="DM Sans Regular" pitchFamily="2" charset="77"/>
              </a:rPr>
              <a:t>2/9/2016</a:t>
            </a:r>
          </a:p>
        </p:txBody>
      </p:sp>
      <p:sp>
        <p:nvSpPr>
          <p:cNvPr id="5" name="Slide Number Placeholder 4"/>
          <p:cNvSpPr>
            <a:spLocks noGrp="1"/>
          </p:cNvSpPr>
          <p:nvPr>
            <p:ph type="sldNum" sz="quarter" idx="5"/>
          </p:nvPr>
        </p:nvSpPr>
        <p:spPr/>
        <p:txBody>
          <a:bodyPr/>
          <a:lstStyle/>
          <a:p>
            <a:pPr defTabSz="948507" eaLnBrk="0" hangingPunct="0">
              <a:defRPr/>
            </a:pPr>
            <a:fld id="{94228AB9-9B89-4876-849B-77CEC0A44651}" type="slidenum">
              <a:rPr lang="en-US" altLang="en-US">
                <a:solidFill>
                  <a:prstClr val="black"/>
                </a:solidFill>
                <a:latin typeface="DM Sans Regular" pitchFamily="2" charset="77"/>
              </a:rPr>
              <a:pPr defTabSz="948507" eaLnBrk="0" hangingPunct="0">
                <a:defRPr/>
              </a:pPr>
              <a:t>10</a:t>
            </a:fld>
            <a:endParaRPr lang="en-US" altLang="en-US" dirty="0">
              <a:solidFill>
                <a:prstClr val="black"/>
              </a:solidFill>
              <a:latin typeface="DM Sans Regular" pitchFamily="2" charset="77"/>
            </a:endParaRPr>
          </a:p>
        </p:txBody>
      </p:sp>
    </p:spTree>
    <p:extLst>
      <p:ext uri="{BB962C8B-B14F-4D97-AF65-F5344CB8AC3E}">
        <p14:creationId xmlns:p14="http://schemas.microsoft.com/office/powerpoint/2010/main" val="3846875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solidFill>
                <a:srgbClr val="000000"/>
              </a:solidFill>
              <a:latin typeface="Arial" panose="020B0604020202020204" pitchFamily="34" charset="0"/>
            </a:endParaRPr>
          </a:p>
          <a:p>
            <a:pPr>
              <a:spcBef>
                <a:spcPts val="0"/>
              </a:spcBef>
              <a:spcAft>
                <a:spcPts val="0"/>
              </a:spcAft>
            </a:pPr>
            <a:r>
              <a:rPr lang="en-US" dirty="0">
                <a:solidFill>
                  <a:srgbClr val="000000"/>
                </a:solidFill>
                <a:ea typeface="Times New Roman" panose="02020603050405020304" pitchFamily="18" charset="0"/>
              </a:rPr>
              <a:t>The use of telehealth as a site of service has significantly increased over the past two years as a result of COVID-19.</a:t>
            </a:r>
          </a:p>
          <a:p>
            <a:pPr>
              <a:spcBef>
                <a:spcPts val="0"/>
              </a:spcBef>
              <a:spcAft>
                <a:spcPts val="0"/>
              </a:spcAft>
            </a:pPr>
            <a:endParaRPr lang="en-US" dirty="0">
              <a:solidFill>
                <a:srgbClr val="000000"/>
              </a:solidFill>
              <a:ea typeface="Times New Roman" panose="02020603050405020304" pitchFamily="18" charset="0"/>
            </a:endParaRPr>
          </a:p>
          <a:p>
            <a:pPr>
              <a:spcBef>
                <a:spcPts val="0"/>
              </a:spcBef>
              <a:spcAft>
                <a:spcPts val="0"/>
              </a:spcAft>
            </a:pPr>
            <a:r>
              <a:rPr lang="en-US" dirty="0">
                <a:solidFill>
                  <a:srgbClr val="000000"/>
                </a:solidFill>
                <a:ea typeface="Times New Roman" panose="02020603050405020304" pitchFamily="18" charset="0"/>
              </a:rPr>
              <a:t>Clinicians and members are increasingly relying on telehealth visits as a new delivery method for care. We implemented 2 new policies for April 1, 2022 and have renamed the Mental Health Payment Policy.</a:t>
            </a:r>
            <a:endParaRPr lang="en-US" dirty="0">
              <a:ea typeface="Times New Roman" panose="02020603050405020304" pitchFamily="18" charset="0"/>
            </a:endParaRPr>
          </a:p>
          <a:p>
            <a:pPr defTabSz="948507" eaLnBrk="1" fontAlgn="auto" hangingPunct="1">
              <a:spcBef>
                <a:spcPts val="0"/>
              </a:spcBef>
              <a:spcAft>
                <a:spcPts val="0"/>
              </a:spcAft>
              <a:defRPr/>
            </a:pPr>
            <a:endParaRPr lang="en-US"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E46B0F82-2A46-2446-B909-26BF42DF7D81}" type="slidenum">
              <a:rPr lang="en-US">
                <a:solidFill>
                  <a:prstClr val="black"/>
                </a:solidFill>
                <a:latin typeface="DM Sans Regular" pitchFamily="2" charset="77"/>
              </a:rPr>
              <a:pPr defTabSz="948507" eaLnBrk="0" hangingPunct="0">
                <a:defRPr/>
              </a:pPr>
              <a:t>11</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3582831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solidFill>
                <a:srgbClr val="000000"/>
              </a:solidFill>
              <a:latin typeface="Arial" panose="020B0604020202020204" pitchFamily="34" charset="0"/>
            </a:endParaRPr>
          </a:p>
          <a:p>
            <a:pPr defTabSz="948507" eaLnBrk="1" fontAlgn="auto" hangingPunct="1">
              <a:spcBef>
                <a:spcPts val="0"/>
              </a:spcBef>
              <a:spcAft>
                <a:spcPts val="0"/>
              </a:spcAft>
              <a:defRPr/>
            </a:pPr>
            <a:endParaRPr lang="en-US"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E46B0F82-2A46-2446-B909-26BF42DF7D81}" type="slidenum">
              <a:rPr lang="en-US">
                <a:solidFill>
                  <a:prstClr val="black"/>
                </a:solidFill>
                <a:latin typeface="DM Sans Regular" pitchFamily="2" charset="77"/>
              </a:rPr>
              <a:pPr defTabSz="948507" eaLnBrk="0" hangingPunct="0">
                <a:defRPr/>
              </a:pPr>
              <a:t>12</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4269188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rgbClr val="4D4D4D"/>
                </a:solidFill>
                <a:latin typeface="Roboto" panose="02000000000000000000" pitchFamily="2" charset="0"/>
              </a:rPr>
              <a:t>We’re constantly working to expand our mental health network to improve our members’ access to mental health care. We have: </a:t>
            </a:r>
          </a:p>
          <a:p>
            <a:pPr algn="l"/>
            <a:endParaRPr lang="en-US" dirty="0">
              <a:solidFill>
                <a:srgbClr val="4D4D4D"/>
              </a:solidFill>
              <a:latin typeface="Roboto" panose="02000000000000000000" pitchFamily="2" charset="0"/>
            </a:endParaRPr>
          </a:p>
          <a:p>
            <a:pPr algn="l">
              <a:buFont typeface="Arial" panose="020B0604020202020204" pitchFamily="34" charset="0"/>
              <a:buChar char="•"/>
            </a:pPr>
            <a:r>
              <a:rPr lang="en-US" dirty="0">
                <a:solidFill>
                  <a:srgbClr val="4D4D4D"/>
                </a:solidFill>
                <a:latin typeface="Roboto" panose="02000000000000000000" pitchFamily="2" charset="0"/>
              </a:rPr>
              <a:t>Expanded our network of mental health practitioners by 37% over the last five years (for a total of 16,000 clinicians)</a:t>
            </a:r>
          </a:p>
          <a:p>
            <a:pPr algn="l">
              <a:buFont typeface="Arial" panose="020B0604020202020204" pitchFamily="34" charset="0"/>
              <a:buNone/>
            </a:pPr>
            <a:endParaRPr lang="en-US" dirty="0">
              <a:solidFill>
                <a:srgbClr val="4D4D4D"/>
              </a:solidFill>
              <a:latin typeface="Roboto" panose="02000000000000000000" pitchFamily="2" charset="0"/>
            </a:endParaRPr>
          </a:p>
          <a:p>
            <a:pPr defTabSz="948507">
              <a:buFont typeface="Arial" panose="020B0604020202020204" pitchFamily="34" charset="0"/>
              <a:buChar char="•"/>
              <a:defRPr/>
            </a:pPr>
            <a:r>
              <a:rPr lang="en-US" dirty="0">
                <a:solidFill>
                  <a:srgbClr val="4D4D4D"/>
                </a:solidFill>
                <a:latin typeface="Roboto" panose="02000000000000000000" pitchFamily="2" charset="0"/>
              </a:rPr>
              <a:t>Expanded the number of child psychiatrists available to members by increasing reimbursement rates by 50% for child psychiatrists who participate in our Child Psychiatry Incentive Program (CPIP)</a:t>
            </a:r>
          </a:p>
          <a:p>
            <a:pPr defTabSz="948507">
              <a:buFont typeface="Arial" panose="020B0604020202020204" pitchFamily="34" charset="0"/>
              <a:buChar char="•"/>
              <a:defRPr/>
            </a:pPr>
            <a:endParaRPr lang="en-US" dirty="0">
              <a:solidFill>
                <a:srgbClr val="4D4D4D"/>
              </a:solidFill>
              <a:latin typeface="Roboto" panose="02000000000000000000" pitchFamily="2" charset="0"/>
            </a:endParaRPr>
          </a:p>
          <a:p>
            <a:pPr defTabSz="948507">
              <a:buFont typeface="Arial" panose="020B0604020202020204" pitchFamily="34" charset="0"/>
              <a:buChar char="•"/>
              <a:defRPr/>
            </a:pPr>
            <a:r>
              <a:rPr lang="en-US" dirty="0">
                <a:solidFill>
                  <a:srgbClr val="4D4D4D"/>
                </a:solidFill>
                <a:latin typeface="Roboto" panose="02000000000000000000" pitchFamily="2" charset="0"/>
              </a:rPr>
              <a:t>Added telehealth coverage for psychiatric care to the company's national telehealth platform, </a:t>
            </a:r>
            <a:r>
              <a:rPr lang="en-US" dirty="0" err="1">
                <a:solidFill>
                  <a:srgbClr val="4D4D4D"/>
                </a:solidFill>
                <a:latin typeface="Roboto" panose="02000000000000000000" pitchFamily="2" charset="0"/>
              </a:rPr>
              <a:t>WellConnection</a:t>
            </a:r>
            <a:endParaRPr lang="en-US" dirty="0">
              <a:solidFill>
                <a:srgbClr val="4D4D4D"/>
              </a:solidFill>
              <a:latin typeface="Roboto" panose="02000000000000000000" pitchFamily="2" charset="0"/>
            </a:endParaRPr>
          </a:p>
          <a:p>
            <a:pPr defTabSz="948507">
              <a:buFont typeface="Arial" panose="020B0604020202020204" pitchFamily="34" charset="0"/>
              <a:buChar char="•"/>
              <a:defRPr/>
            </a:pPr>
            <a:endParaRPr lang="en-US" dirty="0">
              <a:solidFill>
                <a:srgbClr val="4D4D4D"/>
              </a:solidFill>
              <a:latin typeface="Roboto" panose="02000000000000000000" pitchFamily="2" charset="0"/>
            </a:endParaRPr>
          </a:p>
          <a:p>
            <a:pPr algn="l">
              <a:buFont typeface="Arial" panose="020B0604020202020204" pitchFamily="34" charset="0"/>
              <a:buChar char="•"/>
            </a:pPr>
            <a:r>
              <a:rPr lang="en-US" dirty="0">
                <a:solidFill>
                  <a:srgbClr val="4D4D4D"/>
                </a:solidFill>
                <a:latin typeface="Roboto" panose="02000000000000000000" pitchFamily="2" charset="0"/>
              </a:rPr>
              <a:t>Permanently reimbursing telehealth sessions performed by mental health specialists at the same rate as in-person visits. This includes both video and telephonic telehealth services.</a:t>
            </a:r>
          </a:p>
          <a:p>
            <a:pPr algn="l">
              <a:buFont typeface="Arial" panose="020B0604020202020204" pitchFamily="34" charset="0"/>
              <a:buNone/>
            </a:pPr>
            <a:endParaRPr lang="en-US" dirty="0">
              <a:solidFill>
                <a:srgbClr val="4D4D4D"/>
              </a:solidFill>
              <a:latin typeface="Roboto" panose="02000000000000000000" pitchFamily="2" charset="0"/>
            </a:endParaRPr>
          </a:p>
          <a:p>
            <a:pPr algn="l">
              <a:buFont typeface="Arial" panose="020B0604020202020204" pitchFamily="34" charset="0"/>
              <a:buChar char="•"/>
            </a:pPr>
            <a:r>
              <a:rPr lang="en-US" dirty="0">
                <a:solidFill>
                  <a:srgbClr val="4D4D4D"/>
                </a:solidFill>
                <a:latin typeface="Roboto" panose="02000000000000000000" pitchFamily="2" charset="0"/>
              </a:rPr>
              <a:t>Adding a range of new mental health services available via telehealth, including intensive outpatient programs</a:t>
            </a:r>
          </a:p>
          <a:p>
            <a:pPr algn="l">
              <a:buFont typeface="Arial" panose="020B0604020202020204" pitchFamily="34" charset="0"/>
              <a:buChar char="•"/>
            </a:pPr>
            <a:r>
              <a:rPr lang="en-US" dirty="0">
                <a:solidFill>
                  <a:srgbClr val="4D4D4D"/>
                </a:solidFill>
                <a:latin typeface="Roboto" panose="02000000000000000000" pitchFamily="2" charset="0"/>
              </a:rPr>
              <a:t>Offering new financial incentives for primary care physicians to integrate mental health care into their practices with the goal of improving members' physical and mental health outcomes</a:t>
            </a:r>
          </a:p>
          <a:p>
            <a:pPr algn="l">
              <a:buFont typeface="Arial" panose="020B0604020202020204" pitchFamily="34" charset="0"/>
              <a:buNone/>
            </a:pPr>
            <a:endParaRPr lang="en-US" dirty="0">
              <a:solidFill>
                <a:srgbClr val="4D4D4D"/>
              </a:solidFill>
              <a:latin typeface="Roboto" panose="02000000000000000000" pitchFamily="2" charset="0"/>
            </a:endParaRPr>
          </a:p>
          <a:p>
            <a:pPr algn="l">
              <a:buFont typeface="Arial" panose="020B0604020202020204" pitchFamily="34" charset="0"/>
              <a:buChar char="•"/>
            </a:pPr>
            <a:r>
              <a:rPr lang="en-US" dirty="0">
                <a:solidFill>
                  <a:srgbClr val="4D4D4D"/>
                </a:solidFill>
                <a:latin typeface="Roboto" panose="02000000000000000000" pitchFamily="2" charset="0"/>
              </a:rPr>
              <a:t>Expanded access to an innovative online program, </a:t>
            </a:r>
            <a:r>
              <a:rPr lang="en-US" u="sng" dirty="0">
                <a:solidFill>
                  <a:srgbClr val="337AB7"/>
                </a:solidFill>
                <a:latin typeface="Roboto" panose="02000000000000000000" pitchFamily="2" charset="0"/>
                <a:hlinkClick r:id="rId3"/>
              </a:rPr>
              <a:t>Learn to Live</a:t>
            </a:r>
            <a:r>
              <a:rPr lang="en-US" dirty="0">
                <a:solidFill>
                  <a:srgbClr val="4D4D4D"/>
                </a:solidFill>
                <a:latin typeface="Roboto" panose="02000000000000000000" pitchFamily="2" charset="0"/>
              </a:rPr>
              <a:t>, to help members better manage anxiety and stress</a:t>
            </a:r>
          </a:p>
          <a:p>
            <a:pPr defTabSz="948507" eaLnBrk="1" fontAlgn="auto" hangingPunct="1">
              <a:spcBef>
                <a:spcPts val="0"/>
              </a:spcBef>
              <a:spcAft>
                <a:spcPts val="0"/>
              </a:spcAft>
              <a:defRPr/>
            </a:pPr>
            <a:endPar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defTabSz="948507" eaLnBrk="1" fontAlgn="auto" hangingPunct="1">
              <a:spcBef>
                <a:spcPts val="0"/>
              </a:spcBef>
              <a:spcAft>
                <a:spcPts val="0"/>
              </a:spcAft>
              <a:defRPr/>
            </a:pPr>
            <a:endPar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defTabSz="948507" eaLnBrk="1" fontAlgn="auto" hangingPunct="1">
              <a:spcBef>
                <a:spcPts val="0"/>
              </a:spcBef>
              <a:spcAft>
                <a:spcPts val="0"/>
              </a:spcAft>
              <a:defRPr/>
            </a:pPr>
            <a:endParaRPr lang="en-US" dirty="0">
              <a:solidFill>
                <a:srgbClr val="000000"/>
              </a:solidFill>
              <a:latin typeface="Arial" panose="020B0604020202020204" pitchFamily="34" charset="0"/>
              <a:cs typeface="Arial" panose="020B0604020202020204" pitchFamily="34" charset="0"/>
            </a:endParaRPr>
          </a:p>
          <a:p>
            <a:pPr defTabSz="948507" eaLnBrk="1" fontAlgn="auto" hangingPunct="1">
              <a:spcBef>
                <a:spcPts val="0"/>
              </a:spcBef>
              <a:spcAft>
                <a:spcPts val="0"/>
              </a:spcAft>
              <a:defRPr/>
            </a:pPr>
            <a:endParaRPr lang="en-US"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E46B0F82-2A46-2446-B909-26BF42DF7D81}" type="slidenum">
              <a:rPr lang="en-US">
                <a:solidFill>
                  <a:prstClr val="black"/>
                </a:solidFill>
                <a:latin typeface="DM Sans Regular" pitchFamily="2" charset="77"/>
              </a:rPr>
              <a:pPr defTabSz="948507" eaLnBrk="0" hangingPunct="0">
                <a:defRPr/>
              </a:pPr>
              <a:t>14</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1871719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eaLnBrk="1" fontAlgn="auto" hangingPunct="1">
              <a:spcBef>
                <a:spcPts val="0"/>
              </a:spcBef>
              <a:spcAft>
                <a:spcPts val="0"/>
              </a:spcAft>
              <a:defRPr/>
            </a:pPr>
            <a:endParaRPr lang="en-US"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E46B0F82-2A46-2446-B909-26BF42DF7D81}" type="slidenum">
              <a:rPr lang="en-US">
                <a:solidFill>
                  <a:prstClr val="black"/>
                </a:solidFill>
                <a:latin typeface="DM Sans Regular" pitchFamily="2" charset="77"/>
              </a:rPr>
              <a:pPr defTabSz="948507" eaLnBrk="0" hangingPunct="0">
                <a:defRPr/>
              </a:pPr>
              <a:t>15</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2672990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latin typeface="DM Sans Regular" pitchFamily="2" charset="77"/>
            </a:endParaRPr>
          </a:p>
        </p:txBody>
      </p:sp>
      <p:sp>
        <p:nvSpPr>
          <p:cNvPr id="4" name="Slide Number Placeholder 3"/>
          <p:cNvSpPr>
            <a:spLocks noGrp="1"/>
          </p:cNvSpPr>
          <p:nvPr>
            <p:ph type="sldNum" sz="quarter" idx="5"/>
          </p:nvPr>
        </p:nvSpPr>
        <p:spPr/>
        <p:txBody>
          <a:bodyPr/>
          <a:lstStyle/>
          <a:p>
            <a:pPr defTabSz="948507" eaLnBrk="0" hangingPunct="0">
              <a:defRPr/>
            </a:pPr>
            <a:fld id="{F0581FA5-BA0F-D347-BAE1-AEFAB70A984E}" type="slidenum">
              <a:rPr lang="en-US">
                <a:solidFill>
                  <a:prstClr val="black"/>
                </a:solidFill>
                <a:latin typeface="DM Sans Regular" pitchFamily="2" charset="77"/>
              </a:rPr>
              <a:pPr defTabSz="948507" eaLnBrk="0" hangingPunct="0">
                <a:defRPr/>
              </a:pPr>
              <a:t>16</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4269009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Now I’ll describe changes to several of the tools, including:</a:t>
            </a:r>
          </a:p>
          <a:p>
            <a:pPr marL="177845" indent="-177845">
              <a:buFont typeface="Arial" panose="020B0604020202020204" pitchFamily="34" charset="0"/>
              <a:buChar char="•"/>
            </a:pPr>
            <a:r>
              <a:rPr lang="en-US" sz="1000" dirty="0"/>
              <a:t>Provider Central</a:t>
            </a:r>
          </a:p>
          <a:p>
            <a:pPr marL="177845" indent="-177845">
              <a:buFont typeface="Arial" panose="020B0604020202020204" pitchFamily="34" charset="0"/>
              <a:buChar char="•"/>
            </a:pPr>
            <a:r>
              <a:rPr lang="en-US" sz="1000" dirty="0"/>
              <a:t>ConnectCenter</a:t>
            </a:r>
          </a:p>
          <a:p>
            <a:pPr marL="177845" indent="-177845">
              <a:buFont typeface="Arial" panose="020B0604020202020204" pitchFamily="34" charset="0"/>
              <a:buChar char="•"/>
            </a:pPr>
            <a:r>
              <a:rPr lang="en-US" sz="1000" dirty="0"/>
              <a:t>Authorization Manager…</a:t>
            </a:r>
            <a:endParaRPr lang="en-US"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E46B0F82-2A46-2446-B909-26BF42DF7D81}" type="slidenum">
              <a:rPr lang="en-US">
                <a:solidFill>
                  <a:prstClr val="black"/>
                </a:solidFill>
                <a:latin typeface="DM Sans Regular" pitchFamily="2" charset="77"/>
              </a:rPr>
              <a:pPr defTabSz="948507" eaLnBrk="0" hangingPunct="0">
                <a:defRPr/>
              </a:pPr>
              <a:t>17</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2229732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tabLst>
                <a:tab pos="355690" algn="l"/>
              </a:tabLst>
            </a:pPr>
            <a:r>
              <a:rPr lang="en-US" b="1" dirty="0" err="1">
                <a:solidFill>
                  <a:srgbClr val="2574BB"/>
                </a:solidFill>
                <a:latin typeface="Calibri" panose="020F0502020204030204" pitchFamily="34" charset="0"/>
                <a:ea typeface="Calibri" panose="020F0502020204030204" pitchFamily="34" charset="0"/>
              </a:rPr>
              <a:t>ConnectCenter</a:t>
            </a:r>
            <a:r>
              <a:rPr lang="en-US" b="1" baseline="30000" dirty="0" err="1">
                <a:solidFill>
                  <a:srgbClr val="2574BB"/>
                </a:solidFill>
                <a:latin typeface="Calibri" panose="020F0502020204030204" pitchFamily="34" charset="0"/>
                <a:ea typeface="Calibri" panose="020F0502020204030204" pitchFamily="34" charset="0"/>
              </a:rPr>
              <a:t>TM</a:t>
            </a:r>
            <a:r>
              <a:rPr lang="en-US" b="1" dirty="0">
                <a:solidFill>
                  <a:srgbClr val="2574BB"/>
                </a:solidFill>
                <a:latin typeface="Calibri" panose="020F0502020204030204" pitchFamily="34" charset="0"/>
                <a:ea typeface="Calibri" panose="020F0502020204030204" pitchFamily="34" charset="0"/>
              </a:rPr>
              <a:t> is replacing Online Services</a:t>
            </a:r>
            <a:endParaRPr lang="en-US" dirty="0">
              <a:latin typeface="Calibri" panose="020F0502020204030204" pitchFamily="34" charset="0"/>
              <a:ea typeface="Calibri" panose="020F0502020204030204" pitchFamily="34" charset="0"/>
            </a:endParaRPr>
          </a:p>
          <a:p>
            <a:pPr>
              <a:spcBef>
                <a:spcPts val="0"/>
              </a:spcBef>
              <a:spcAft>
                <a:spcPts val="0"/>
              </a:spcAft>
            </a:pPr>
            <a:r>
              <a:rPr lang="en-US" dirty="0">
                <a:latin typeface="Calibri" panose="020F0502020204030204" pitchFamily="34" charset="0"/>
                <a:ea typeface="Calibri" panose="020F0502020204030204" pitchFamily="34" charset="0"/>
              </a:rPr>
              <a:t>We recently launched ConnectCenter, our new online tool that you can use to </a:t>
            </a:r>
            <a:r>
              <a:rPr lang="en-US" b="1" dirty="0">
                <a:latin typeface="Calibri" panose="020F0502020204030204" pitchFamily="34" charset="0"/>
                <a:ea typeface="Calibri" panose="020F0502020204030204" pitchFamily="34" charset="0"/>
              </a:rPr>
              <a:t>check member benefits and eligibility and to submit and view your claims</a:t>
            </a:r>
            <a:r>
              <a:rPr lang="en-US" dirty="0">
                <a:latin typeface="Calibri" panose="020F0502020204030204" pitchFamily="34" charset="0"/>
                <a:ea typeface="Calibri" panose="020F0502020204030204" pitchFamily="34" charset="0"/>
              </a:rPr>
              <a:t>. ConnectCenter is replacing Online Services. </a:t>
            </a:r>
            <a:r>
              <a:rPr lang="en-US" sz="1900" dirty="0">
                <a:latin typeface="Arial" panose="020B0604020202020204" pitchFamily="34" charset="0"/>
                <a:ea typeface="Calibri" panose="020F0502020204030204" pitchFamily="34" charset="0"/>
              </a:rPr>
              <a:t>ConnectCenter has a fresh modern interface and offers new tools and reports to streamline your work.</a:t>
            </a:r>
            <a:endParaRPr lang="en-US" sz="1900" dirty="0">
              <a:latin typeface="Calibri" panose="020F0502020204030204" pitchFamily="34" charset="0"/>
              <a:ea typeface="Calibri" panose="020F0502020204030204" pitchFamily="34" charset="0"/>
            </a:endParaRPr>
          </a:p>
          <a:p>
            <a:pPr>
              <a:spcBef>
                <a:spcPts val="0"/>
              </a:spcBef>
              <a:spcAft>
                <a:spcPts val="0"/>
              </a:spcAft>
            </a:pPr>
            <a:r>
              <a:rPr lang="en-US" sz="1900" dirty="0">
                <a:latin typeface="Arial" panose="020B0604020202020204" pitchFamily="34" charset="0"/>
                <a:ea typeface="Calibri" panose="020F0502020204030204" pitchFamily="34" charset="0"/>
              </a:rPr>
              <a:t> </a:t>
            </a:r>
            <a:endParaRPr lang="en-US" sz="1900" dirty="0">
              <a:latin typeface="Calibri" panose="020F0502020204030204" pitchFamily="34" charset="0"/>
              <a:ea typeface="Calibri" panose="020F0502020204030204" pitchFamily="34" charset="0"/>
            </a:endParaRPr>
          </a:p>
          <a:p>
            <a:pPr>
              <a:spcBef>
                <a:spcPts val="0"/>
              </a:spcBef>
              <a:spcAft>
                <a:spcPts val="0"/>
              </a:spcAft>
            </a:pPr>
            <a:r>
              <a:rPr lang="en-US" sz="1900" dirty="0">
                <a:latin typeface="Arial" panose="020B0604020202020204" pitchFamily="34" charset="0"/>
                <a:ea typeface="Calibri" panose="020F0502020204030204" pitchFamily="34" charset="0"/>
              </a:rPr>
              <a:t>For professional 1500 claim submission, ConnectCenter will allow you to:</a:t>
            </a:r>
            <a:endParaRPr lang="en-US" sz="1900" dirty="0">
              <a:latin typeface="Calibri" panose="020F0502020204030204" pitchFamily="34" charset="0"/>
              <a:ea typeface="Calibri" panose="020F0502020204030204" pitchFamily="34" charset="0"/>
            </a:endParaRPr>
          </a:p>
          <a:p>
            <a:pPr marL="355690" indent="-355690">
              <a:spcBef>
                <a:spcPts val="0"/>
              </a:spcBef>
              <a:spcAft>
                <a:spcPts val="0"/>
              </a:spcAft>
              <a:buFont typeface="Symbol" panose="05050102010706020507" pitchFamily="18" charset="2"/>
              <a:buChar char=""/>
              <a:tabLst>
                <a:tab pos="474254" algn="l"/>
              </a:tabLst>
            </a:pPr>
            <a:r>
              <a:rPr lang="en-US" sz="1900" dirty="0">
                <a:latin typeface="Arial" panose="020B0604020202020204" pitchFamily="34" charset="0"/>
                <a:ea typeface="Calibri" panose="020F0502020204030204" pitchFamily="34" charset="0"/>
              </a:rPr>
              <a:t>Submit your claims using a format modeled after the 1500 claim form </a:t>
            </a:r>
            <a:endParaRPr lang="en-US" sz="1900" dirty="0">
              <a:latin typeface="Calibri" panose="020F0502020204030204" pitchFamily="34" charset="0"/>
              <a:ea typeface="Calibri" panose="020F0502020204030204" pitchFamily="34" charset="0"/>
            </a:endParaRPr>
          </a:p>
          <a:p>
            <a:pPr marL="355690" indent="-355690">
              <a:spcBef>
                <a:spcPts val="0"/>
              </a:spcBef>
              <a:spcAft>
                <a:spcPts val="0"/>
              </a:spcAft>
              <a:buFont typeface="Symbol" panose="05050102010706020507" pitchFamily="18" charset="2"/>
              <a:buChar char=""/>
              <a:tabLst>
                <a:tab pos="474254" algn="l"/>
              </a:tabLst>
            </a:pPr>
            <a:r>
              <a:rPr lang="en-US" sz="1900" dirty="0">
                <a:latin typeface="Arial" panose="020B0604020202020204" pitchFamily="34" charset="0"/>
                <a:ea typeface="Calibri" panose="020F0502020204030204" pitchFamily="34" charset="0"/>
              </a:rPr>
              <a:t>Receive immediate prompts while building your claims to help reduce claim entry errors </a:t>
            </a:r>
            <a:endParaRPr lang="en-US" sz="1900" dirty="0">
              <a:latin typeface="Calibri" panose="020F0502020204030204" pitchFamily="34" charset="0"/>
              <a:ea typeface="Calibri" panose="020F0502020204030204" pitchFamily="34" charset="0"/>
            </a:endParaRPr>
          </a:p>
          <a:p>
            <a:pPr>
              <a:spcBef>
                <a:spcPts val="0"/>
              </a:spcBef>
              <a:spcAft>
                <a:spcPts val="0"/>
              </a:spcAft>
              <a:tabLst>
                <a:tab pos="355690" algn="l"/>
              </a:tabLst>
            </a:pPr>
            <a:endParaRPr lang="en-US" dirty="0">
              <a:latin typeface="Calibri" panose="020F0502020204030204" pitchFamily="34" charset="0"/>
              <a:ea typeface="Calibri" panose="020F0502020204030204" pitchFamily="34" charset="0"/>
            </a:endParaRPr>
          </a:p>
          <a:p>
            <a:endParaRPr lang="en-US" sz="1000" dirty="0"/>
          </a:p>
          <a:p>
            <a:endParaRPr lang="en-US" sz="1000" dirty="0"/>
          </a:p>
          <a:p>
            <a:endParaRPr lang="en-US" sz="1000" dirty="0"/>
          </a:p>
          <a:p>
            <a:pPr rtl="0" eaLnBrk="1" fontAlgn="t" latinLnBrk="0" hangingPunct="1"/>
            <a:endParaRPr lang="en-US" sz="900" dirty="0"/>
          </a:p>
          <a:p>
            <a:pPr rtl="0" eaLnBrk="1" fontAlgn="t" latinLnBrk="0" hangingPunct="1"/>
            <a:endParaRPr lang="en-US" sz="900" dirty="0"/>
          </a:p>
          <a:p>
            <a:pPr rtl="0" eaLnBrk="1" fontAlgn="t" latinLnBrk="0" hangingPunct="1"/>
            <a:endParaRPr lang="en-US" sz="900" dirty="0"/>
          </a:p>
          <a:p>
            <a:pPr rtl="0" eaLnBrk="1" fontAlgn="t" latinLnBrk="0" hangingPunct="1"/>
            <a:endParaRPr lang="en-US" sz="900" dirty="0"/>
          </a:p>
          <a:p>
            <a:endParaRPr lang="en-US" altLang="en-US" sz="1000" dirty="0"/>
          </a:p>
          <a:p>
            <a:endParaRPr lang="en-US"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DM Sans Regular" pitchFamily="2" charset="77"/>
              </a:rPr>
              <a:pPr defTabSz="948507" eaLnBrk="0" hangingPunct="0">
                <a:defRPr/>
              </a:pPr>
              <a:t>18</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3141619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452"/>
              </a:lnSpc>
              <a:spcBef>
                <a:spcPts val="1037"/>
              </a:spcBef>
              <a:spcAft>
                <a:spcPts val="0"/>
              </a:spcAft>
            </a:pPr>
            <a:r>
              <a:rPr lang="en-US" sz="1900" dirty="0">
                <a:latin typeface="Arial" panose="020B0604020202020204" pitchFamily="34" charset="0"/>
                <a:ea typeface="Times New Roman" panose="02020603050405020304" pitchFamily="18" charset="0"/>
                <a:cs typeface="Times New Roman" panose="02020603050405020304" pitchFamily="18" charset="0"/>
              </a:rPr>
              <a:t>You can access ConnectCenter</a:t>
            </a:r>
            <a:r>
              <a:rPr lang="en-US" sz="1900"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 </a:t>
            </a:r>
            <a:r>
              <a:rPr lang="en-US" sz="1900" dirty="0">
                <a:latin typeface="Arial" panose="020B0604020202020204" pitchFamily="34" charset="0"/>
                <a:ea typeface="Times New Roman" panose="02020603050405020304" pitchFamily="18" charset="0"/>
                <a:cs typeface="Times New Roman" panose="02020603050405020304" pitchFamily="18" charset="0"/>
              </a:rPr>
              <a:t>once you’ve logged into Provider Central. No separate username or password is required. Our new ConnectCenter page includes dozens of resources to help you, including:</a:t>
            </a:r>
            <a:endParaRPr lang="en-US" sz="1900" b="1" dirty="0">
              <a:latin typeface="Verdana" panose="020B0604030504040204" pitchFamily="34" charset="0"/>
              <a:ea typeface="Times New Roman" panose="02020603050405020304" pitchFamily="18" charset="0"/>
              <a:cs typeface="Times New Roman" panose="02020603050405020304" pitchFamily="18" charset="0"/>
            </a:endParaRPr>
          </a:p>
          <a:p>
            <a:pPr marL="355690" indent="-355690">
              <a:lnSpc>
                <a:spcPts val="1452"/>
              </a:lnSpc>
              <a:spcBef>
                <a:spcPts val="0"/>
              </a:spcBef>
              <a:spcAft>
                <a:spcPts val="0"/>
              </a:spcAft>
              <a:buFont typeface="Symbol" panose="05050102010706020507" pitchFamily="18" charset="2"/>
              <a:buChar char=""/>
            </a:pPr>
            <a:r>
              <a:rPr lang="en-US" sz="1900" dirty="0">
                <a:latin typeface="Arial" panose="020B0604020202020204" pitchFamily="34" charset="0"/>
                <a:ea typeface="Times New Roman" panose="02020603050405020304" pitchFamily="18" charset="0"/>
                <a:cs typeface="Times New Roman" panose="02020603050405020304" pitchFamily="18" charset="0"/>
              </a:rPr>
              <a:t>Quick Start Guide</a:t>
            </a:r>
            <a:endParaRPr lang="en-US" sz="1900" b="1" dirty="0">
              <a:latin typeface="Verdana" panose="020B0604030504040204" pitchFamily="34" charset="0"/>
              <a:ea typeface="Times New Roman" panose="02020603050405020304" pitchFamily="18" charset="0"/>
              <a:cs typeface="Times New Roman" panose="02020603050405020304" pitchFamily="18" charset="0"/>
            </a:endParaRPr>
          </a:p>
          <a:p>
            <a:pPr marL="355690" indent="-355690">
              <a:lnSpc>
                <a:spcPts val="1452"/>
              </a:lnSpc>
              <a:spcBef>
                <a:spcPts val="0"/>
              </a:spcBef>
              <a:spcAft>
                <a:spcPts val="0"/>
              </a:spcAft>
              <a:buFont typeface="Symbol" panose="05050102010706020507" pitchFamily="18" charset="2"/>
              <a:buChar char=""/>
            </a:pPr>
            <a:r>
              <a:rPr lang="en-US" sz="1900" dirty="0">
                <a:latin typeface="Arial" panose="020B0604020202020204" pitchFamily="34" charset="0"/>
                <a:ea typeface="Times New Roman" panose="02020603050405020304" pitchFamily="18" charset="0"/>
                <a:cs typeface="Times New Roman" panose="02020603050405020304" pitchFamily="18" charset="0"/>
              </a:rPr>
              <a:t>Quick tips on provider management, claims, and checking claim status</a:t>
            </a:r>
            <a:endParaRPr lang="en-US" sz="1900" b="1" dirty="0">
              <a:latin typeface="Verdana" panose="020B0604030504040204" pitchFamily="34" charset="0"/>
              <a:ea typeface="Times New Roman" panose="02020603050405020304" pitchFamily="18" charset="0"/>
              <a:cs typeface="Times New Roman" panose="02020603050405020304" pitchFamily="18" charset="0"/>
            </a:endParaRPr>
          </a:p>
          <a:p>
            <a:pPr marL="355690" indent="-355690">
              <a:lnSpc>
                <a:spcPts val="1452"/>
              </a:lnSpc>
              <a:spcBef>
                <a:spcPts val="0"/>
              </a:spcBef>
              <a:spcAft>
                <a:spcPts val="0"/>
              </a:spcAft>
              <a:buFont typeface="Symbol" panose="05050102010706020507" pitchFamily="18" charset="2"/>
              <a:buChar char=""/>
            </a:pPr>
            <a:r>
              <a:rPr lang="en-US" sz="1900" dirty="0">
                <a:latin typeface="Arial" panose="020B0604020202020204" pitchFamily="34" charset="0"/>
                <a:ea typeface="Times New Roman" panose="02020603050405020304" pitchFamily="18" charset="0"/>
                <a:cs typeface="Times New Roman" panose="02020603050405020304" pitchFamily="18" charset="0"/>
              </a:rPr>
              <a:t>Links to live webinar trainings offered by Change Healthcare</a:t>
            </a:r>
            <a:endParaRPr lang="en-US" sz="1900" b="1" dirty="0">
              <a:latin typeface="Verdana" panose="020B0604030504040204" pitchFamily="34" charset="0"/>
              <a:ea typeface="Times New Roman" panose="02020603050405020304" pitchFamily="18" charset="0"/>
              <a:cs typeface="Times New Roman" panose="02020603050405020304" pitchFamily="18" charset="0"/>
            </a:endParaRPr>
          </a:p>
          <a:p>
            <a:pPr marL="355690" indent="-355690">
              <a:lnSpc>
                <a:spcPts val="1452"/>
              </a:lnSpc>
              <a:spcBef>
                <a:spcPts val="0"/>
              </a:spcBef>
              <a:spcAft>
                <a:spcPts val="0"/>
              </a:spcAft>
              <a:buFont typeface="Symbol" panose="05050102010706020507" pitchFamily="18" charset="2"/>
              <a:buChar char=""/>
            </a:pPr>
            <a:r>
              <a:rPr lang="en-US" sz="1900" dirty="0">
                <a:latin typeface="Arial" panose="020B0604020202020204" pitchFamily="34" charset="0"/>
                <a:ea typeface="Times New Roman" panose="02020603050405020304" pitchFamily="18" charset="0"/>
                <a:cs typeface="Times New Roman" panose="02020603050405020304" pitchFamily="18" charset="0"/>
              </a:rPr>
              <a:t>Best practices</a:t>
            </a:r>
            <a:endParaRPr lang="en-US" sz="1900" b="1" dirty="0">
              <a:latin typeface="Verdana" panose="020B0604030504040204" pitchFamily="34" charset="0"/>
              <a:ea typeface="Times New Roman" panose="02020603050405020304" pitchFamily="18" charset="0"/>
              <a:cs typeface="Times New Roman" panose="02020603050405020304" pitchFamily="18" charset="0"/>
            </a:endParaRPr>
          </a:p>
          <a:p>
            <a:pPr marL="355690" indent="-355690">
              <a:lnSpc>
                <a:spcPts val="1452"/>
              </a:lnSpc>
              <a:spcBef>
                <a:spcPts val="0"/>
              </a:spcBef>
              <a:spcAft>
                <a:spcPts val="0"/>
              </a:spcAft>
              <a:buFont typeface="Symbol" panose="05050102010706020507" pitchFamily="18" charset="2"/>
              <a:buChar char=""/>
            </a:pPr>
            <a:r>
              <a:rPr lang="en-US" sz="1900" dirty="0">
                <a:latin typeface="Arial" panose="020B0604020202020204" pitchFamily="34" charset="0"/>
                <a:ea typeface="Times New Roman" panose="02020603050405020304" pitchFamily="18" charset="0"/>
                <a:cs typeface="Times New Roman" panose="02020603050405020304" pitchFamily="18" charset="0"/>
              </a:rPr>
              <a:t>Tips for common transactions.</a:t>
            </a:r>
            <a:endParaRPr lang="en-US" sz="1900" b="1" dirty="0">
              <a:latin typeface="Verdana" panose="020B0604030504040204" pitchFamily="34" charset="0"/>
              <a:ea typeface="Times New Roman" panose="02020603050405020304" pitchFamily="18" charset="0"/>
              <a:cs typeface="Times New Roman" panose="02020603050405020304" pitchFamily="18" charset="0"/>
            </a:endParaRPr>
          </a:p>
          <a:p>
            <a:endParaRPr lang="en-US" sz="1000"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E46B0F82-2A46-2446-B909-26BF42DF7D81}" type="slidenum">
              <a:rPr lang="en-US">
                <a:solidFill>
                  <a:prstClr val="black"/>
                </a:solidFill>
                <a:latin typeface="DM Sans Regular" pitchFamily="2" charset="77"/>
              </a:rPr>
              <a:pPr defTabSz="948507" eaLnBrk="0" hangingPunct="0">
                <a:defRPr/>
              </a:pPr>
              <a:t>19</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1964038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sz="1100" dirty="0">
                <a:latin typeface="Calibri" panose="020F0502020204030204" pitchFamily="34" charset="0"/>
                <a:ea typeface="Calibri" panose="020F0502020204030204" pitchFamily="34" charset="0"/>
              </a:rPr>
              <a:t>Providers who currently use Online Services to submit 1500 claims using Direct Data Entry will need to begin using ConnectCenter by </a:t>
            </a:r>
            <a:r>
              <a:rPr lang="en-US" sz="1100" b="1" dirty="0">
                <a:latin typeface="Calibri" panose="020F0502020204030204" pitchFamily="34" charset="0"/>
                <a:ea typeface="Calibri" panose="020F0502020204030204" pitchFamily="34" charset="0"/>
              </a:rPr>
              <a:t>July 22</a:t>
            </a:r>
            <a:r>
              <a:rPr lang="en-US" sz="1100" dirty="0">
                <a:latin typeface="Calibri" panose="020F0502020204030204" pitchFamily="34" charset="0"/>
                <a:ea typeface="Calibri" panose="020F0502020204030204" pitchFamily="34" charset="0"/>
              </a:rPr>
              <a:t>. But it makes sense to begin using ConnectCenter as soon as possible because</a:t>
            </a:r>
          </a:p>
          <a:p>
            <a:pPr marL="355690" indent="-355690">
              <a:spcBef>
                <a:spcPts val="0"/>
              </a:spcBef>
              <a:spcAft>
                <a:spcPts val="0"/>
              </a:spcAft>
              <a:buFont typeface="+mj-lt"/>
              <a:buAutoNum type="arabicPeriod"/>
            </a:pPr>
            <a:r>
              <a:rPr lang="en-US" sz="1100" dirty="0">
                <a:latin typeface="Calibri" panose="020F0502020204030204" pitchFamily="34" charset="0"/>
                <a:ea typeface="Times New Roman" panose="02020603050405020304" pitchFamily="18" charset="0"/>
              </a:rPr>
              <a:t>Claims submitted using Online Services will be harder to track after August 12, when we retire Online Services.</a:t>
            </a:r>
          </a:p>
          <a:p>
            <a:pPr marL="355690" indent="-355690">
              <a:spcBef>
                <a:spcPts val="0"/>
              </a:spcBef>
              <a:spcAft>
                <a:spcPts val="0"/>
              </a:spcAft>
              <a:buFont typeface="+mj-lt"/>
              <a:buAutoNum type="arabicPeriod"/>
            </a:pPr>
            <a:r>
              <a:rPr lang="en-US" sz="1100" dirty="0">
                <a:latin typeface="Calibri" panose="020F0502020204030204" pitchFamily="34" charset="0"/>
                <a:ea typeface="Times New Roman" panose="02020603050405020304" pitchFamily="18" charset="0"/>
              </a:rPr>
              <a:t>Submitting claims in ConnectCenter early allows you to take advantage of new claim tracking features. </a:t>
            </a:r>
            <a:endParaRPr lang="en-US" sz="1700" b="1" spc="311" dirty="0">
              <a:solidFill>
                <a:srgbClr val="FFFFFF"/>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DM Sans Regular" pitchFamily="2" charset="77"/>
              </a:rPr>
              <a:pPr defTabSz="948507" eaLnBrk="0" hangingPunct="0">
                <a:defRPr/>
              </a:pPr>
              <a:t>20</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3661100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dirty="0"/>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2</a:t>
            </a:fld>
            <a:endParaRPr lang="en-US" altLang="en-US" dirty="0"/>
          </a:p>
        </p:txBody>
      </p:sp>
    </p:spTree>
    <p:extLst>
      <p:ext uri="{BB962C8B-B14F-4D97-AF65-F5344CB8AC3E}">
        <p14:creationId xmlns:p14="http://schemas.microsoft.com/office/powerpoint/2010/main" val="4021578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US" sz="1000" dirty="0"/>
              <a:t>On February 15, 2021, we rolled out a new Authorization Manager tool for authorization requests. The new tool was built on the system we launched in 2020 for Medicare Advantage members.</a:t>
            </a:r>
          </a:p>
          <a:p>
            <a:r>
              <a:rPr lang="en-US" sz="1000" dirty="0"/>
              <a:t>Authorization Manager allows providers to submit prior auth requests for behavioral health, medical, and surgical services online, and to check the status of referral requests. The tool is easy to use, more accessible, and available 24/7. It also is a repository for all documentation related to a prior authorizations and referrals, making it easier to look back at each case if audited or appealed. </a:t>
            </a:r>
          </a:p>
          <a:p>
            <a:r>
              <a:rPr lang="en-US" sz="1000" dirty="0"/>
              <a:t>You also can search for authorization requirements by code and view correspondence related to authorizations. </a:t>
            </a:r>
          </a:p>
          <a:p>
            <a:r>
              <a:rPr lang="en-US" sz="1000" dirty="0"/>
              <a:t>In addition to being a one-stop for our providers for most prior authorizations and referrals, Authorization Manager makes it easier for providers to upload additional documentation to support medical necessity decisions and gives them one place to view the status of authorizations and referrals, including requests previously submitted by telephone, fax, or via online services. It also allows users to view authorization decisions made by AIM Specialty Health, but not to submit. </a:t>
            </a:r>
          </a:p>
          <a:p>
            <a:r>
              <a:rPr lang="en-US" sz="1000" dirty="0"/>
              <a:t>Having one, windows-based, cutting-edge system allows us to better manage our members’ care.</a:t>
            </a:r>
          </a:p>
          <a:p>
            <a:endParaRPr lang="en-US" sz="1000" dirty="0"/>
          </a:p>
          <a:p>
            <a:endParaRPr lang="en-US" sz="1000"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E46B0F82-2A46-2446-B909-26BF42DF7D81}" type="slidenum">
              <a:rPr lang="en-US">
                <a:solidFill>
                  <a:prstClr val="black"/>
                </a:solidFill>
                <a:latin typeface="DM Sans Regular" pitchFamily="2" charset="77"/>
              </a:rPr>
              <a:pPr defTabSz="948507" eaLnBrk="0" hangingPunct="0">
                <a:defRPr/>
              </a:pPr>
              <a:t>21</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607484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700" b="1" spc="311" dirty="0">
              <a:solidFill>
                <a:srgbClr val="FFFFFF"/>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DM Sans Regular" pitchFamily="2" charset="77"/>
              </a:rPr>
              <a:pPr defTabSz="948507" eaLnBrk="0" hangingPunct="0">
                <a:defRPr/>
              </a:pPr>
              <a:t>22</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3855973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CA2E0A-C613-DC48-AD89-4E9B124A0667}" type="slidenum">
              <a:rPr lang="en-US" smtClean="0"/>
              <a:t>23</a:t>
            </a:fld>
            <a:endParaRPr lang="en-US" dirty="0"/>
          </a:p>
        </p:txBody>
      </p:sp>
    </p:spTree>
    <p:extLst>
      <p:ext uri="{BB962C8B-B14F-4D97-AF65-F5344CB8AC3E}">
        <p14:creationId xmlns:p14="http://schemas.microsoft.com/office/powerpoint/2010/main" val="33196073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latin typeface="DM Sans Regular" pitchFamily="2" charset="77"/>
            </a:endParaRPr>
          </a:p>
        </p:txBody>
      </p:sp>
      <p:sp>
        <p:nvSpPr>
          <p:cNvPr id="4" name="Slide Number Placeholder 3"/>
          <p:cNvSpPr>
            <a:spLocks noGrp="1"/>
          </p:cNvSpPr>
          <p:nvPr>
            <p:ph type="sldNum" sz="quarter" idx="5"/>
          </p:nvPr>
        </p:nvSpPr>
        <p:spPr/>
        <p:txBody>
          <a:bodyPr/>
          <a:lstStyle/>
          <a:p>
            <a:pPr defTabSz="948507" eaLnBrk="0" hangingPunct="0">
              <a:defRPr/>
            </a:pPr>
            <a:fld id="{F0581FA5-BA0F-D347-BAE1-AEFAB70A984E}" type="slidenum">
              <a:rPr lang="en-US">
                <a:solidFill>
                  <a:prstClr val="black"/>
                </a:solidFill>
                <a:latin typeface="DM Sans Regular" pitchFamily="2" charset="77"/>
              </a:rPr>
              <a:pPr defTabSz="948507" eaLnBrk="0" hangingPunct="0">
                <a:defRPr/>
              </a:pPr>
              <a:t>24</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9901481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446"/>
              </a:spcBef>
              <a:spcAft>
                <a:spcPts val="830"/>
              </a:spcAft>
            </a:pPr>
            <a:r>
              <a:rPr lang="en-US" sz="1500" dirty="0">
                <a:solidFill>
                  <a:srgbClr val="000000"/>
                </a:solidFill>
                <a:ea typeface="MS PGothic" panose="020B0600070205080204" pitchFamily="34" charset="-128"/>
                <a:cs typeface="Calibri" panose="020F0502020204030204" pitchFamily="34" charset="0"/>
              </a:rPr>
              <a:t>As we work together to provide </a:t>
            </a:r>
            <a:r>
              <a:rPr lang="en-US" sz="1500" dirty="0">
                <a:solidFill>
                  <a:srgbClr val="000000"/>
                </a:solidFill>
                <a:ea typeface="Times New Roman" panose="02020603050405020304" pitchFamily="18" charset="0"/>
                <a:cs typeface="Calibri" panose="020F0502020204030204" pitchFamily="34" charset="0"/>
              </a:rPr>
              <a:t>the highest quality and most effective care possible, we also need to assume shared responsibility in maintaining the accuracy of provider directory data.  </a:t>
            </a:r>
            <a:endParaRPr lang="en-US" sz="1500" dirty="0">
              <a:ea typeface="Calibri" panose="020F0502020204030204" pitchFamily="34" charset="0"/>
              <a:cs typeface="Times New Roman" panose="02020603050405020304" pitchFamily="18" charset="0"/>
            </a:endParaRPr>
          </a:p>
          <a:p>
            <a:pPr>
              <a:lnSpc>
                <a:spcPct val="107000"/>
              </a:lnSpc>
              <a:spcBef>
                <a:spcPts val="446"/>
              </a:spcBef>
              <a:spcAft>
                <a:spcPts val="830"/>
              </a:spcAft>
            </a:pPr>
            <a:r>
              <a:rPr lang="en-US" sz="1500" dirty="0">
                <a:solidFill>
                  <a:srgbClr val="000000"/>
                </a:solidFill>
                <a:ea typeface="Times New Roman" panose="02020603050405020304" pitchFamily="18" charset="0"/>
                <a:cs typeface="Calibri" panose="020F0502020204030204" pitchFamily="34" charset="0"/>
              </a:rPr>
              <a:t>Members seeking services from a provider search our online provider directory (Find a Doctor &amp; Estimate Costs) expecting to find correct addresses, telephone numbers, and other important information regarding your providers. We want to ensure we have the correct information to help them find you quickly and easily. </a:t>
            </a:r>
          </a:p>
          <a:p>
            <a:pPr>
              <a:lnSpc>
                <a:spcPct val="107000"/>
              </a:lnSpc>
              <a:spcBef>
                <a:spcPts val="446"/>
              </a:spcBef>
              <a:spcAft>
                <a:spcPts val="830"/>
              </a:spcAft>
            </a:pPr>
            <a:endParaRPr lang="en-US" sz="1500" dirty="0">
              <a:ea typeface="Calibri" panose="020F0502020204030204" pitchFamily="34" charset="0"/>
              <a:cs typeface="Times New Roman" panose="02020603050405020304" pitchFamily="18" charset="0"/>
            </a:endParaRPr>
          </a:p>
          <a:p>
            <a:pPr>
              <a:lnSpc>
                <a:spcPct val="107000"/>
              </a:lnSpc>
              <a:spcBef>
                <a:spcPts val="0"/>
              </a:spcBef>
              <a:spcAft>
                <a:spcPts val="830"/>
              </a:spcAft>
            </a:pPr>
            <a:r>
              <a:rPr lang="en-US" sz="1500" dirty="0">
                <a:solidFill>
                  <a:srgbClr val="000000"/>
                </a:solidFill>
                <a:ea typeface="Times New Roman" panose="02020603050405020304" pitchFamily="18" charset="0"/>
                <a:cs typeface="Calibri" panose="020F0502020204030204" pitchFamily="34" charset="0"/>
              </a:rPr>
              <a:t>When provider directories have inaccurate information, it creates barriers for patients who need care. Wrong information may force patients to call several providers before they can find one that meets their needs. Therefore, it’s important you keep your directory information accurate and up to date.</a:t>
            </a:r>
          </a:p>
          <a:p>
            <a:pPr>
              <a:lnSpc>
                <a:spcPct val="107000"/>
              </a:lnSpc>
              <a:spcBef>
                <a:spcPts val="0"/>
              </a:spcBef>
              <a:spcAft>
                <a:spcPts val="830"/>
              </a:spcAft>
            </a:pPr>
            <a:endParaRPr lang="en-US" sz="1500" dirty="0">
              <a:ea typeface="Calibri" panose="020F0502020204030204" pitchFamily="34" charset="0"/>
              <a:cs typeface="Times New Roman" panose="02020603050405020304" pitchFamily="18" charset="0"/>
            </a:endParaRPr>
          </a:p>
          <a:p>
            <a:pPr>
              <a:lnSpc>
                <a:spcPct val="107000"/>
              </a:lnSpc>
              <a:spcBef>
                <a:spcPts val="0"/>
              </a:spcBef>
              <a:spcAft>
                <a:spcPts val="830"/>
              </a:spcAft>
            </a:pPr>
            <a:r>
              <a:rPr lang="en-US" sz="1500" dirty="0">
                <a:solidFill>
                  <a:srgbClr val="000000"/>
                </a:solidFill>
                <a:ea typeface="Times New Roman" panose="02020603050405020304" pitchFamily="18" charset="0"/>
                <a:cs typeface="Calibri" panose="020F0502020204030204" pitchFamily="34" charset="0"/>
              </a:rPr>
              <a:t>Requirements:</a:t>
            </a:r>
            <a:endParaRPr lang="en-US" sz="1500" dirty="0">
              <a:ea typeface="Calibri" panose="020F0502020204030204" pitchFamily="34" charset="0"/>
              <a:cs typeface="Times New Roman" panose="02020603050405020304" pitchFamily="18" charset="0"/>
            </a:endParaRPr>
          </a:p>
          <a:p>
            <a:pPr marL="355690" indent="-355690">
              <a:spcBef>
                <a:spcPts val="0"/>
              </a:spcBef>
              <a:spcAft>
                <a:spcPts val="0"/>
              </a:spcAft>
              <a:buFont typeface="Symbol" panose="05050102010706020507" pitchFamily="18" charset="2"/>
              <a:buChar char=""/>
            </a:pPr>
            <a:r>
              <a:rPr lang="en-US" sz="1500" dirty="0">
                <a:solidFill>
                  <a:srgbClr val="000000"/>
                </a:solidFill>
                <a:ea typeface="Times New Roman" panose="02020603050405020304" pitchFamily="18" charset="0"/>
              </a:rPr>
              <a:t>Your BCBSMA contract requires you to keep your practice information up to date. </a:t>
            </a:r>
            <a:endParaRPr lang="en-US" sz="1500" dirty="0">
              <a:ea typeface="Times New Roman" panose="02020603050405020304" pitchFamily="18" charset="0"/>
            </a:endParaRPr>
          </a:p>
          <a:p>
            <a:pPr marL="355690" indent="-355690">
              <a:spcBef>
                <a:spcPts val="0"/>
              </a:spcBef>
              <a:spcAft>
                <a:spcPts val="0"/>
              </a:spcAft>
              <a:buFont typeface="Symbol" panose="05050102010706020507" pitchFamily="18" charset="2"/>
              <a:buChar char=""/>
            </a:pPr>
            <a:r>
              <a:rPr lang="en-US" sz="1500" dirty="0">
                <a:solidFill>
                  <a:srgbClr val="000000"/>
                </a:solidFill>
                <a:ea typeface="Times New Roman" panose="02020603050405020304" pitchFamily="18" charset="0"/>
              </a:rPr>
              <a:t>The Consolidated Appropriations Act (CAA) requires provider directory information to be verified every 90 days.  </a:t>
            </a:r>
          </a:p>
          <a:p>
            <a:pPr>
              <a:spcBef>
                <a:spcPts val="0"/>
              </a:spcBef>
              <a:spcAft>
                <a:spcPts val="0"/>
              </a:spcAft>
            </a:pPr>
            <a:endParaRPr lang="en-US" sz="1500" dirty="0">
              <a:ea typeface="Times New Roman" panose="02020603050405020304" pitchFamily="18" charset="0"/>
            </a:endParaRPr>
          </a:p>
          <a:p>
            <a:pPr>
              <a:lnSpc>
                <a:spcPct val="107000"/>
              </a:lnSpc>
              <a:spcBef>
                <a:spcPts val="0"/>
              </a:spcBef>
              <a:spcAft>
                <a:spcPts val="830"/>
              </a:spcAft>
            </a:pPr>
            <a:r>
              <a:rPr lang="en-US" sz="1500" dirty="0">
                <a:solidFill>
                  <a:srgbClr val="000000"/>
                </a:solidFill>
                <a:ea typeface="Times New Roman" panose="02020603050405020304" pitchFamily="18" charset="0"/>
                <a:cs typeface="Calibri" panose="020F0502020204030204" pitchFamily="34" charset="0"/>
              </a:rPr>
              <a:t>Providers and health insurers have roles in fulfilling these requirements to maintain an accurate directory.  </a:t>
            </a:r>
            <a:r>
              <a:rPr lang="en-US" sz="1500" dirty="0">
                <a:solidFill>
                  <a:srgbClr val="000000"/>
                </a:solidFill>
                <a:ea typeface="Calibri" panose="020F0502020204030204" pitchFamily="34" charset="0"/>
                <a:cs typeface="Calibri" panose="020F0502020204030204" pitchFamily="34" charset="0"/>
              </a:rPr>
              <a:t>If we are unable to verify a provider’s information, we are required to remove/suppress them from the directory. </a:t>
            </a:r>
            <a:endParaRPr lang="en-US" sz="1500" dirty="0">
              <a:ea typeface="Calibri" panose="020F0502020204030204" pitchFamily="34" charset="0"/>
              <a:cs typeface="Times New Roman" panose="02020603050405020304" pitchFamily="18" charset="0"/>
            </a:endParaRPr>
          </a:p>
          <a:p>
            <a:pPr lvl="2">
              <a:lnSpc>
                <a:spcPct val="90000"/>
              </a:lnSpc>
            </a:pPr>
            <a:endParaRPr lang="en-US" altLang="en-US" sz="1000" dirty="0"/>
          </a:p>
        </p:txBody>
      </p:sp>
      <p:sp>
        <p:nvSpPr>
          <p:cNvPr id="4" name="Slide Number Placeholder 3"/>
          <p:cNvSpPr>
            <a:spLocks noGrp="1"/>
          </p:cNvSpPr>
          <p:nvPr>
            <p:ph type="sldNum" sz="quarter" idx="5"/>
          </p:nvPr>
        </p:nvSpPr>
        <p:spPr/>
        <p:txBody>
          <a:bodyPr/>
          <a:lstStyle/>
          <a:p>
            <a:fld id="{1FCA2E0A-C613-DC48-AD89-4E9B124A0667}" type="slidenum">
              <a:rPr lang="en-US" smtClean="0"/>
              <a:t>25</a:t>
            </a:fld>
            <a:endParaRPr lang="en-US" dirty="0"/>
          </a:p>
        </p:txBody>
      </p:sp>
    </p:spTree>
    <p:extLst>
      <p:ext uri="{BB962C8B-B14F-4D97-AF65-F5344CB8AC3E}">
        <p14:creationId xmlns:p14="http://schemas.microsoft.com/office/powerpoint/2010/main" val="4278078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446"/>
              </a:spcBef>
            </a:pPr>
            <a:r>
              <a:rPr lang="en-US" sz="900" dirty="0">
                <a:solidFill>
                  <a:srgbClr val="000000"/>
                </a:solidFill>
                <a:latin typeface="Calibri" panose="020F0502020204030204" pitchFamily="34" charset="0"/>
                <a:ea typeface="Times New Roman" panose="02020603050405020304" pitchFamily="18" charset="0"/>
              </a:rPr>
              <a:t>It’s our goal to reduce the administrative workload for providers so you can focus on the number one priority of patient care. We are making every effort to simplify this process to make it easy for you to review and update your information. </a:t>
            </a:r>
            <a:endParaRPr lang="en-US" sz="1000" dirty="0">
              <a:latin typeface="Times New Roman" panose="02020603050405020304" pitchFamily="18" charset="0"/>
              <a:ea typeface="Times New Roman" panose="02020603050405020304" pitchFamily="18" charset="0"/>
            </a:endParaRPr>
          </a:p>
          <a:p>
            <a:pPr>
              <a:lnSpc>
                <a:spcPct val="107000"/>
              </a:lnSpc>
              <a:spcBef>
                <a:spcPts val="0"/>
              </a:spcBef>
              <a:spcAft>
                <a:spcPts val="830"/>
              </a:spcAft>
            </a:pPr>
            <a:r>
              <a:rPr lang="en-US" sz="900" b="1" dirty="0">
                <a:solidFill>
                  <a:srgbClr val="000000"/>
                </a:solidFill>
                <a:latin typeface="Calibri" panose="020F0502020204030204" pitchFamily="34" charset="0"/>
                <a:ea typeface="Calibri" panose="020F0502020204030204" pitchFamily="34" charset="0"/>
                <a:cs typeface="Calibri" panose="020F0502020204030204" pitchFamily="34" charset="0"/>
              </a:rPr>
              <a:t>How to update your information:</a:t>
            </a:r>
            <a:endParaRPr lang="en-US" sz="900" dirty="0">
              <a:latin typeface="Calibri" panose="020F0502020204030204" pitchFamily="34" charset="0"/>
              <a:ea typeface="Calibri" panose="020F0502020204030204" pitchFamily="34" charset="0"/>
              <a:cs typeface="Times New Roman" panose="02020603050405020304" pitchFamily="18" charset="0"/>
            </a:endParaRPr>
          </a:p>
          <a:p>
            <a:pPr marL="474254">
              <a:lnSpc>
                <a:spcPct val="107000"/>
              </a:lnSpc>
              <a:spcBef>
                <a:spcPts val="0"/>
              </a:spcBef>
              <a:spcAft>
                <a:spcPts val="830"/>
              </a:spcAft>
            </a:pPr>
            <a:endParaRPr lang="en-US" sz="9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474254">
              <a:lnSpc>
                <a:spcPct val="107000"/>
              </a:lnSpc>
              <a:spcBef>
                <a:spcPts val="0"/>
              </a:spcBef>
              <a:spcAft>
                <a:spcPts val="830"/>
              </a:spcAft>
            </a:pPr>
            <a:r>
              <a:rPr lang="en-US" sz="900" b="1" dirty="0">
                <a:solidFill>
                  <a:srgbClr val="000000"/>
                </a:solidFill>
                <a:latin typeface="Calibri" panose="020F0502020204030204" pitchFamily="34" charset="0"/>
                <a:ea typeface="Calibri" panose="020F0502020204030204" pitchFamily="34" charset="0"/>
                <a:cs typeface="Calibri" panose="020F0502020204030204" pitchFamily="34" charset="0"/>
              </a:rPr>
              <a:t>Professional Providers:</a:t>
            </a:r>
            <a:r>
              <a:rPr lang="en-US" sz="900" dirty="0">
                <a:solidFill>
                  <a:srgbClr val="000000"/>
                </a:solidFill>
                <a:latin typeface="Calibri" panose="020F0502020204030204" pitchFamily="34" charset="0"/>
                <a:ea typeface="Calibri" panose="020F0502020204030204" pitchFamily="34" charset="0"/>
                <a:cs typeface="Calibri" panose="020F0502020204030204" pitchFamily="34" charset="0"/>
              </a:rPr>
              <a:t> Use the Council for Affordable Quality Healthcare (CAQH) ProView®’ portal to quickly verify and update your practice location information every 90 days. CAQH Proview will send email verification and re-attestation reminders. To ensure you receive these notifications, make sure CAQH has your correct email on file.</a:t>
            </a:r>
            <a:endParaRPr lang="en-US" sz="900" dirty="0">
              <a:latin typeface="Calibri" panose="020F0502020204030204" pitchFamily="34" charset="0"/>
              <a:ea typeface="Calibri" panose="020F0502020204030204" pitchFamily="34" charset="0"/>
              <a:cs typeface="Times New Roman" panose="02020603050405020304" pitchFamily="18" charset="0"/>
            </a:endParaRPr>
          </a:p>
          <a:p>
            <a:pPr marL="474254">
              <a:lnSpc>
                <a:spcPct val="107000"/>
              </a:lnSpc>
              <a:spcBef>
                <a:spcPts val="0"/>
              </a:spcBef>
              <a:spcAft>
                <a:spcPts val="830"/>
              </a:spcAft>
            </a:pPr>
            <a:endParaRPr lang="en-US" sz="9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474254">
              <a:lnSpc>
                <a:spcPct val="107000"/>
              </a:lnSpc>
              <a:spcBef>
                <a:spcPts val="0"/>
              </a:spcBef>
              <a:spcAft>
                <a:spcPts val="830"/>
              </a:spcAft>
            </a:pPr>
            <a:r>
              <a:rPr lang="en-US" sz="900" b="1" dirty="0">
                <a:solidFill>
                  <a:srgbClr val="000000"/>
                </a:solidFill>
                <a:latin typeface="Calibri" panose="020F0502020204030204" pitchFamily="34" charset="0"/>
                <a:ea typeface="Calibri" panose="020F0502020204030204" pitchFamily="34" charset="0"/>
                <a:cs typeface="Calibri" panose="020F0502020204030204" pitchFamily="34" charset="0"/>
              </a:rPr>
              <a:t>Facilities, Labs, and groups:</a:t>
            </a:r>
            <a:r>
              <a:rPr lang="en-US" sz="900" dirty="0">
                <a:solidFill>
                  <a:srgbClr val="000000"/>
                </a:solidFill>
                <a:latin typeface="Calibri" panose="020F0502020204030204" pitchFamily="34" charset="0"/>
                <a:ea typeface="Calibri" panose="020F0502020204030204" pitchFamily="34" charset="0"/>
                <a:cs typeface="Calibri" panose="020F0502020204030204" pitchFamily="34" charset="0"/>
              </a:rPr>
              <a:t> We’ll reach out to you quarterly </a:t>
            </a:r>
            <a:r>
              <a:rPr lang="en-US" sz="900" i="1" dirty="0">
                <a:solidFill>
                  <a:srgbClr val="000000"/>
                </a:solidFill>
                <a:latin typeface="Calibri" panose="020F0502020204030204" pitchFamily="34" charset="0"/>
                <a:ea typeface="Calibri" panose="020F0502020204030204" pitchFamily="34" charset="0"/>
                <a:cs typeface="Calibri" panose="020F0502020204030204" pitchFamily="34" charset="0"/>
              </a:rPr>
              <a:t>(by email, letter or phone call)</a:t>
            </a:r>
            <a:r>
              <a:rPr lang="en-US" sz="900" dirty="0">
                <a:solidFill>
                  <a:srgbClr val="000000"/>
                </a:solidFill>
                <a:latin typeface="Calibri" panose="020F0502020204030204" pitchFamily="34" charset="0"/>
                <a:ea typeface="Calibri" panose="020F0502020204030204" pitchFamily="34" charset="0"/>
                <a:cs typeface="Calibri" panose="020F0502020204030204" pitchFamily="34" charset="0"/>
              </a:rPr>
              <a:t> to review and validate your information. </a:t>
            </a:r>
            <a:endParaRPr lang="en-US" sz="9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30"/>
              </a:spcAft>
            </a:pPr>
            <a:endParaRPr lang="en-US" sz="9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Bef>
                <a:spcPts val="0"/>
              </a:spcBef>
              <a:spcAft>
                <a:spcPts val="830"/>
              </a:spcAft>
            </a:pPr>
            <a:r>
              <a:rPr lang="en-US" sz="900" dirty="0">
                <a:solidFill>
                  <a:srgbClr val="000000"/>
                </a:solidFill>
                <a:latin typeface="Calibri" panose="020F0502020204030204" pitchFamily="34" charset="0"/>
                <a:ea typeface="Calibri" panose="020F0502020204030204" pitchFamily="34" charset="0"/>
                <a:cs typeface="Calibri" panose="020F0502020204030204" pitchFamily="34" charset="0"/>
              </a:rPr>
              <a:t>All updates will be reflected in our Find a Doctor &amp; Estimate Cost provider directory.  Keep in mind, contractual changes may require you to submit more information.  Please review the contract applications and update forms in the Provider Central library.</a:t>
            </a:r>
            <a:endParaRPr lang="en-US" sz="900" dirty="0">
              <a:latin typeface="Calibri" panose="020F0502020204030204" pitchFamily="34" charset="0"/>
              <a:ea typeface="Calibri" panose="020F0502020204030204" pitchFamily="34" charset="0"/>
              <a:cs typeface="Times New Roman" panose="02020603050405020304" pitchFamily="18" charset="0"/>
            </a:endParaRPr>
          </a:p>
          <a:p>
            <a:endParaRPr lang="en-US" sz="900" dirty="0">
              <a:latin typeface="DM Sans" pitchFamily="2" charset="77"/>
            </a:endParaRPr>
          </a:p>
        </p:txBody>
      </p:sp>
      <p:sp>
        <p:nvSpPr>
          <p:cNvPr id="4" name="Slide Number Placeholder 3"/>
          <p:cNvSpPr>
            <a:spLocks noGrp="1"/>
          </p:cNvSpPr>
          <p:nvPr>
            <p:ph type="sldNum" sz="quarter" idx="5"/>
          </p:nvPr>
        </p:nvSpPr>
        <p:spPr/>
        <p:txBody>
          <a:bodyPr/>
          <a:lstStyle/>
          <a:p>
            <a:pPr defTabSz="948507" eaLnBrk="0" hangingPunct="0">
              <a:defRPr/>
            </a:pPr>
            <a:fld id="{4C09FD83-0E52-A444-BB86-7D41E5426A4D}" type="slidenum">
              <a:rPr lang="en-US">
                <a:solidFill>
                  <a:prstClr val="black"/>
                </a:solidFill>
                <a:latin typeface="Century Gothic" panose="020B0502020202020204" pitchFamily="34" charset="0"/>
              </a:rPr>
              <a:pPr defTabSz="948507" eaLnBrk="0" hangingPunct="0">
                <a:defRPr/>
              </a:pPr>
              <a:t>26</a:t>
            </a:fld>
            <a:endParaRPr lang="en-US"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11434909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dirty="0">
                <a:latin typeface="+mn-lt"/>
              </a:rPr>
              <a:t>Remember to submit replacement claims when appropriate. Electronic submission is preferred, but we do still accept paper claims.</a:t>
            </a:r>
          </a:p>
          <a:p>
            <a:endParaRPr lang="en-US" dirty="0"/>
          </a:p>
        </p:txBody>
      </p:sp>
      <p:sp>
        <p:nvSpPr>
          <p:cNvPr id="4" name="Slide Number Placeholder 3"/>
          <p:cNvSpPr>
            <a:spLocks noGrp="1"/>
          </p:cNvSpPr>
          <p:nvPr>
            <p:ph type="sldNum" sz="quarter" idx="5"/>
          </p:nvPr>
        </p:nvSpPr>
        <p:spPr/>
        <p:txBody>
          <a:bodyPr/>
          <a:lstStyle/>
          <a:p>
            <a:fld id="{1FCA2E0A-C613-DC48-AD89-4E9B124A0667}" type="slidenum">
              <a:rPr lang="en-US" smtClean="0"/>
              <a:t>27</a:t>
            </a:fld>
            <a:endParaRPr lang="en-US" dirty="0"/>
          </a:p>
        </p:txBody>
      </p:sp>
    </p:spTree>
    <p:extLst>
      <p:ext uri="{BB962C8B-B14F-4D97-AF65-F5344CB8AC3E}">
        <p14:creationId xmlns:p14="http://schemas.microsoft.com/office/powerpoint/2010/main" val="14791739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latin typeface="+mn-lt"/>
              </a:rPr>
              <a:t>There are specific times when you should use replacement claims. For instance, to correct billed amounts, diagnosis codes, procedure codes, modifiers, or patient data (except the member ID).</a:t>
            </a:r>
          </a:p>
          <a:p>
            <a:pPr lvl="0"/>
            <a:r>
              <a:rPr lang="en-US" dirty="0">
                <a:latin typeface="+mn-lt"/>
              </a:rPr>
              <a:t>Here are some tips on submitting replacement claims.</a:t>
            </a:r>
          </a:p>
          <a:p>
            <a:pPr marL="474254" indent="-474254">
              <a:buFont typeface="+mj-lt"/>
              <a:buAutoNum type="arabicPeriod"/>
            </a:pPr>
            <a:r>
              <a:rPr lang="en-US" dirty="0">
                <a:latin typeface="+mn-lt"/>
              </a:rPr>
              <a:t>Always wait for the original claim to finalize.</a:t>
            </a:r>
          </a:p>
          <a:p>
            <a:pPr marL="474254" indent="-474254">
              <a:buFont typeface="+mj-lt"/>
              <a:buAutoNum type="arabicPeriod"/>
            </a:pPr>
            <a:r>
              <a:rPr lang="en-US" dirty="0">
                <a:latin typeface="+mn-lt"/>
              </a:rPr>
              <a:t>Complete your claim submission correctly using frequency code 7 for replacement claims.</a:t>
            </a:r>
          </a:p>
          <a:p>
            <a:pPr marL="948507" lvl="1" indent="-474254">
              <a:buFont typeface="Arial" panose="020B0604020202020204" pitchFamily="34" charset="0"/>
              <a:buChar char="•"/>
            </a:pPr>
            <a:r>
              <a:rPr lang="en-US" dirty="0">
                <a:latin typeface="+mn-lt"/>
              </a:rPr>
              <a:t>If you need to </a:t>
            </a:r>
            <a:r>
              <a:rPr lang="en-US" b="1" dirty="0">
                <a:latin typeface="+mn-lt"/>
              </a:rPr>
              <a:t>fully void </a:t>
            </a:r>
            <a:r>
              <a:rPr lang="en-US" dirty="0">
                <a:latin typeface="+mn-lt"/>
              </a:rPr>
              <a:t>a claim, use frequency code 8.</a:t>
            </a:r>
          </a:p>
          <a:p>
            <a:pPr marL="948507" lvl="1" indent="-474254">
              <a:buFont typeface="Arial" panose="020B0604020202020204" pitchFamily="34" charset="0"/>
              <a:buChar char="•"/>
            </a:pPr>
            <a:r>
              <a:rPr lang="en-US" dirty="0">
                <a:latin typeface="+mn-lt"/>
              </a:rPr>
              <a:t>If you need to </a:t>
            </a:r>
            <a:r>
              <a:rPr lang="en-US" b="1" dirty="0">
                <a:latin typeface="+mn-lt"/>
              </a:rPr>
              <a:t>add late charges</a:t>
            </a:r>
            <a:r>
              <a:rPr lang="en-US" dirty="0">
                <a:latin typeface="+mn-lt"/>
              </a:rPr>
              <a:t>, use frequency code 5.	</a:t>
            </a:r>
          </a:p>
          <a:p>
            <a:pPr eaLnBrk="1" hangingPunct="1">
              <a:defRPr/>
            </a:pPr>
            <a:endParaRPr lang="en-US" dirty="0">
              <a:latin typeface="+mn-lt"/>
            </a:endParaRPr>
          </a:p>
          <a:p>
            <a:pPr eaLnBrk="1" hangingPunct="1">
              <a:defRPr/>
            </a:pPr>
            <a:r>
              <a:rPr lang="en-US" dirty="0">
                <a:latin typeface="+mn-lt"/>
              </a:rPr>
              <a:t>Please remind your billing department or billing agency of our policy!</a:t>
            </a:r>
            <a:br>
              <a:rPr lang="en-US" dirty="0">
                <a:latin typeface="+mn-lt"/>
              </a:rPr>
            </a:br>
            <a:endParaRPr lang="en-US" dirty="0">
              <a:latin typeface="+mn-lt"/>
            </a:endParaRPr>
          </a:p>
          <a:p>
            <a:endParaRPr lang="en-US" dirty="0"/>
          </a:p>
        </p:txBody>
      </p:sp>
      <p:sp>
        <p:nvSpPr>
          <p:cNvPr id="4" name="Date Placeholder 3"/>
          <p:cNvSpPr>
            <a:spLocks noGrp="1"/>
          </p:cNvSpPr>
          <p:nvPr>
            <p:ph type="dt" idx="1"/>
          </p:nvPr>
        </p:nvSpPr>
        <p:spPr/>
        <p:txBody>
          <a:bodyPr/>
          <a:lstStyle/>
          <a:p>
            <a:pPr>
              <a:defRPr/>
            </a:pPr>
            <a:r>
              <a:rPr lang="en-US" dirty="0"/>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28</a:t>
            </a:fld>
            <a:endParaRPr lang="en-US" altLang="en-US" dirty="0"/>
          </a:p>
        </p:txBody>
      </p:sp>
    </p:spTree>
    <p:extLst>
      <p:ext uri="{BB962C8B-B14F-4D97-AF65-F5344CB8AC3E}">
        <p14:creationId xmlns:p14="http://schemas.microsoft.com/office/powerpoint/2010/main" val="23900865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Here are situations when you should </a:t>
            </a:r>
            <a:r>
              <a:rPr lang="en-US" b="1" dirty="0">
                <a:latin typeface="+mn-lt"/>
              </a:rPr>
              <a:t>not </a:t>
            </a:r>
            <a:r>
              <a:rPr lang="en-US" dirty="0">
                <a:latin typeface="+mn-lt"/>
              </a:rPr>
              <a:t>use a replacement claim:</a:t>
            </a:r>
          </a:p>
          <a:p>
            <a:pPr marL="177845" indent="-177845">
              <a:buFont typeface="Arial" panose="020B0604020202020204" pitchFamily="34" charset="0"/>
              <a:buChar char="•"/>
            </a:pPr>
            <a:r>
              <a:rPr lang="en-US" dirty="0"/>
              <a:t>Appeals. If you are appealing a claim, send it in writing with the appropriate documentation to:</a:t>
            </a:r>
          </a:p>
          <a:p>
            <a:pPr lvl="2"/>
            <a:r>
              <a:rPr lang="en-US" dirty="0"/>
              <a:t>Blue Cross Blue Shield of Massachusetts Appeals</a:t>
            </a:r>
            <a:br>
              <a:rPr lang="en-US" dirty="0"/>
            </a:br>
            <a:r>
              <a:rPr lang="en-US" dirty="0"/>
              <a:t>PO Box 986065</a:t>
            </a:r>
          </a:p>
          <a:p>
            <a:pPr lvl="2">
              <a:spcBef>
                <a:spcPts val="0"/>
              </a:spcBef>
            </a:pPr>
            <a:r>
              <a:rPr lang="en-US" dirty="0"/>
              <a:t>Boston, MA 02298</a:t>
            </a:r>
          </a:p>
          <a:p>
            <a:pPr marL="177845" indent="-177845">
              <a:buFont typeface="Arial" panose="020B0604020202020204" pitchFamily="34" charset="0"/>
              <a:buChar char="•"/>
            </a:pPr>
            <a:r>
              <a:rPr lang="en-US" dirty="0"/>
              <a:t>Changing or correcting the billing NPI, date of service, subscriber ID, and the level of care (from inpatient to outpatient or vice versa)</a:t>
            </a:r>
          </a:p>
          <a:p>
            <a:pPr marL="177845" indent="-177845">
              <a:buFont typeface="Arial" panose="020B0604020202020204" pitchFamily="34" charset="0"/>
              <a:buChar char="•"/>
            </a:pPr>
            <a:r>
              <a:rPr lang="en-US" dirty="0"/>
              <a:t>For bridged claims, claims that are past the timely filing deadline (one year from the processing date as long as you are not adding lines or charges), or late charges</a:t>
            </a:r>
          </a:p>
          <a:p>
            <a:pPr marL="177845" indent="-177845">
              <a:buFont typeface="Arial" panose="020B0604020202020204" pitchFamily="34" charset="0"/>
              <a:buChar char="•"/>
            </a:pPr>
            <a:r>
              <a:rPr lang="en-US" dirty="0"/>
              <a:t>Claims related to injuries, such as auto accidents or workers’ compensation.</a:t>
            </a:r>
          </a:p>
          <a:p>
            <a:pPr marL="177845" indent="-177845">
              <a:buFont typeface="Arial" panose="020B0604020202020204" pitchFamily="34" charset="0"/>
              <a:buChar char="•"/>
            </a:pPr>
            <a:r>
              <a:rPr lang="en-US" dirty="0"/>
              <a:t>Claims that were part of a previous recovery, such as hospital credit balance, provider audit, or claims recovery project.</a:t>
            </a:r>
          </a:p>
          <a:p>
            <a:endParaRPr lang="en-US" dirty="0">
              <a:latin typeface="+mn-lt"/>
            </a:endParaRPr>
          </a:p>
          <a:p>
            <a:pPr lvl="0">
              <a:defRPr/>
            </a:pPr>
            <a:r>
              <a:rPr lang="en-US" dirty="0"/>
              <a:t>We’ve revised our Replacement Claim Frequently Asked Questions document on Provider Central and hope it will help you determine when and when not to submit a replacement claim.</a:t>
            </a:r>
          </a:p>
          <a:p>
            <a:pPr lvl="0">
              <a:defRPr/>
            </a:pPr>
            <a:r>
              <a:rPr lang="en-US" dirty="0"/>
              <a:t>We’ve also revised our Payspan quick tip, and created a new Claim Status quick tip. Both are available on Provider Central.</a:t>
            </a:r>
          </a:p>
          <a:p>
            <a:endParaRPr lang="en-US" dirty="0">
              <a:latin typeface="+mn-lt"/>
            </a:endParaRPr>
          </a:p>
          <a:p>
            <a:endParaRPr lang="en-US" dirty="0"/>
          </a:p>
        </p:txBody>
      </p:sp>
      <p:sp>
        <p:nvSpPr>
          <p:cNvPr id="4" name="Date Placeholder 3"/>
          <p:cNvSpPr>
            <a:spLocks noGrp="1"/>
          </p:cNvSpPr>
          <p:nvPr>
            <p:ph type="dt" idx="1"/>
          </p:nvPr>
        </p:nvSpPr>
        <p:spPr/>
        <p:txBody>
          <a:bodyPr/>
          <a:lstStyle/>
          <a:p>
            <a:pPr>
              <a:defRPr/>
            </a:pPr>
            <a:r>
              <a:rPr lang="en-US" dirty="0"/>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29</a:t>
            </a:fld>
            <a:endParaRPr lang="en-US" altLang="en-US" dirty="0"/>
          </a:p>
        </p:txBody>
      </p:sp>
    </p:spTree>
    <p:extLst>
      <p:ext uri="{BB962C8B-B14F-4D97-AF65-F5344CB8AC3E}">
        <p14:creationId xmlns:p14="http://schemas.microsoft.com/office/powerpoint/2010/main" val="18932452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dirty="0"/>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30</a:t>
            </a:fld>
            <a:endParaRPr lang="en-US" altLang="en-US" dirty="0"/>
          </a:p>
        </p:txBody>
      </p:sp>
    </p:spTree>
    <p:extLst>
      <p:ext uri="{BB962C8B-B14F-4D97-AF65-F5344CB8AC3E}">
        <p14:creationId xmlns:p14="http://schemas.microsoft.com/office/powerpoint/2010/main" val="3438264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DM Sans Regular" pitchFamily="2" charset="77"/>
              </a:rPr>
              <a:pPr defTabSz="948507" eaLnBrk="0" hangingPunct="0">
                <a:defRPr/>
              </a:pPr>
              <a:t>3</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36211271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dirty="0"/>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31</a:t>
            </a:fld>
            <a:endParaRPr lang="en-US" altLang="en-US" dirty="0"/>
          </a:p>
        </p:txBody>
      </p:sp>
    </p:spTree>
    <p:extLst>
      <p:ext uri="{BB962C8B-B14F-4D97-AF65-F5344CB8AC3E}">
        <p14:creationId xmlns:p14="http://schemas.microsoft.com/office/powerpoint/2010/main" val="10706779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DM Sans Regular" pitchFamily="2" charset="77"/>
              </a:rPr>
              <a:pPr defTabSz="948507" eaLnBrk="0" hangingPunct="0">
                <a:defRPr/>
              </a:pPr>
              <a:t>32</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10273322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dirty="0"/>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33</a:t>
            </a:fld>
            <a:endParaRPr lang="en-US" altLang="en-US" dirty="0"/>
          </a:p>
        </p:txBody>
      </p:sp>
    </p:spTree>
    <p:extLst>
      <p:ext uri="{BB962C8B-B14F-4D97-AF65-F5344CB8AC3E}">
        <p14:creationId xmlns:p14="http://schemas.microsoft.com/office/powerpoint/2010/main" val="2881758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latin typeface="DM Sans Regular" pitchFamily="2" charset="77"/>
            </a:endParaRPr>
          </a:p>
        </p:txBody>
      </p:sp>
      <p:sp>
        <p:nvSpPr>
          <p:cNvPr id="4" name="Slide Number Placeholder 3"/>
          <p:cNvSpPr>
            <a:spLocks noGrp="1"/>
          </p:cNvSpPr>
          <p:nvPr>
            <p:ph type="sldNum" sz="quarter" idx="5"/>
          </p:nvPr>
        </p:nvSpPr>
        <p:spPr/>
        <p:txBody>
          <a:bodyPr/>
          <a:lstStyle/>
          <a:p>
            <a:pPr defTabSz="948507" eaLnBrk="0" hangingPunct="0">
              <a:defRPr/>
            </a:pPr>
            <a:fld id="{F0581FA5-BA0F-D347-BAE1-AEFAB70A984E}" type="slidenum">
              <a:rPr lang="en-US">
                <a:solidFill>
                  <a:prstClr val="black"/>
                </a:solidFill>
                <a:latin typeface="DM Sans Regular" pitchFamily="2" charset="77"/>
              </a:rPr>
              <a:pPr defTabSz="948507" eaLnBrk="0" hangingPunct="0">
                <a:defRPr/>
              </a:pPr>
              <a:t>4</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3525910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Date Placeholder 3"/>
          <p:cNvSpPr>
            <a:spLocks noGrp="1"/>
          </p:cNvSpPr>
          <p:nvPr>
            <p:ph type="dt" idx="1"/>
          </p:nvPr>
        </p:nvSpPr>
        <p:spPr/>
        <p:txBody>
          <a:bodyPr/>
          <a:lstStyle/>
          <a:p>
            <a:pPr defTabSz="948507" eaLnBrk="0" hangingPunct="0">
              <a:defRPr/>
            </a:pPr>
            <a:r>
              <a:rPr lang="en-US" dirty="0">
                <a:solidFill>
                  <a:prstClr val="black"/>
                </a:solidFill>
                <a:latin typeface="DM Sans Regular" pitchFamily="2" charset="77"/>
              </a:rPr>
              <a:t>2/9/2016</a:t>
            </a:r>
          </a:p>
        </p:txBody>
      </p:sp>
      <p:sp>
        <p:nvSpPr>
          <p:cNvPr id="5" name="Slide Number Placeholder 4"/>
          <p:cNvSpPr>
            <a:spLocks noGrp="1"/>
          </p:cNvSpPr>
          <p:nvPr>
            <p:ph type="sldNum" sz="quarter" idx="5"/>
          </p:nvPr>
        </p:nvSpPr>
        <p:spPr/>
        <p:txBody>
          <a:bodyPr/>
          <a:lstStyle/>
          <a:p>
            <a:pPr defTabSz="948507" eaLnBrk="0" hangingPunct="0">
              <a:defRPr/>
            </a:pPr>
            <a:fld id="{94228AB9-9B89-4876-849B-77CEC0A44651}" type="slidenum">
              <a:rPr lang="en-US" altLang="en-US">
                <a:solidFill>
                  <a:prstClr val="black"/>
                </a:solidFill>
                <a:latin typeface="DM Sans Regular" pitchFamily="2" charset="77"/>
              </a:rPr>
              <a:pPr defTabSz="948507" eaLnBrk="0" hangingPunct="0">
                <a:defRPr/>
              </a:pPr>
              <a:t>5</a:t>
            </a:fld>
            <a:endParaRPr lang="en-US" altLang="en-US" dirty="0">
              <a:solidFill>
                <a:prstClr val="black"/>
              </a:solidFill>
              <a:latin typeface="DM Sans Regular" pitchFamily="2" charset="77"/>
            </a:endParaRPr>
          </a:p>
        </p:txBody>
      </p:sp>
    </p:spTree>
    <p:extLst>
      <p:ext uri="{BB962C8B-B14F-4D97-AF65-F5344CB8AC3E}">
        <p14:creationId xmlns:p14="http://schemas.microsoft.com/office/powerpoint/2010/main" val="3846875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eaLnBrk="1" fontAlgn="auto" hangingPunct="1">
              <a:spcBef>
                <a:spcPts val="0"/>
              </a:spcBef>
              <a:spcAft>
                <a:spcPts val="0"/>
              </a:spcAft>
              <a:defRPr/>
            </a:pPr>
            <a:endParaRPr lang="en-US"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defTabSz="948507" eaLnBrk="1" fontAlgn="auto" hangingPunct="1">
              <a:spcBef>
                <a:spcPts val="0"/>
              </a:spcBef>
              <a:spcAft>
                <a:spcPts val="0"/>
              </a:spcAft>
              <a:defRPr/>
            </a:pPr>
            <a:endPar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defTabSz="948507" eaLnBrk="1" fontAlgn="auto" hangingPunct="1">
              <a:spcBef>
                <a:spcPts val="0"/>
              </a:spcBef>
              <a:spcAft>
                <a:spcPts val="0"/>
              </a:spcAft>
              <a:defRPr/>
            </a:pPr>
            <a:endPar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defTabSz="948507" eaLnBrk="1" fontAlgn="auto" hangingPunct="1">
              <a:spcBef>
                <a:spcPts val="0"/>
              </a:spcBef>
              <a:spcAft>
                <a:spcPts val="0"/>
              </a:spcAft>
              <a:defRPr/>
            </a:pPr>
            <a:endParaRPr lang="en-US" dirty="0">
              <a:solidFill>
                <a:srgbClr val="000000"/>
              </a:solidFill>
              <a:latin typeface="Arial" panose="020B0604020202020204" pitchFamily="34" charset="0"/>
              <a:cs typeface="Arial" panose="020B0604020202020204" pitchFamily="34" charset="0"/>
            </a:endParaRPr>
          </a:p>
          <a:p>
            <a:pPr defTabSz="948507" eaLnBrk="1" fontAlgn="auto" hangingPunct="1">
              <a:spcBef>
                <a:spcPts val="0"/>
              </a:spcBef>
              <a:spcAft>
                <a:spcPts val="0"/>
              </a:spcAft>
              <a:defRPr/>
            </a:pPr>
            <a:endParaRPr lang="en-US"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E46B0F82-2A46-2446-B909-26BF42DF7D81}" type="slidenum">
              <a:rPr lang="en-US">
                <a:solidFill>
                  <a:prstClr val="black"/>
                </a:solidFill>
                <a:latin typeface="DM Sans Regular" pitchFamily="2" charset="77"/>
              </a:rPr>
              <a:pPr defTabSz="948507" eaLnBrk="0" hangingPunct="0">
                <a:defRPr/>
              </a:pPr>
              <a:t>6</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2881445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to make this transition a positive experience for our members and providers.</a:t>
            </a:r>
          </a:p>
          <a:p>
            <a:pPr marL="177845" indent="-177845">
              <a:buFont typeface="Arial" panose="020B0604020202020204" pitchFamily="34" charset="0"/>
              <a:buChar char="•"/>
            </a:pPr>
            <a:r>
              <a:rPr lang="en-US" dirty="0"/>
              <a:t>We’re evaluating our formularies and will communicate any changes, as we typically do, in the fall</a:t>
            </a:r>
          </a:p>
          <a:p>
            <a:pPr marL="177845" indent="-177845">
              <a:buFont typeface="Arial" panose="020B0604020202020204" pitchFamily="34" charset="0"/>
              <a:buChar char="•"/>
            </a:pPr>
            <a:r>
              <a:rPr lang="en-US" dirty="0"/>
              <a:t>Most existing prior authorization approvals will transfer to CVS Caremark. After January 1, we’ll also have a process in place to fax prescribers before an authorization expires</a:t>
            </a:r>
          </a:p>
          <a:p>
            <a:pPr marL="177845" indent="-177845">
              <a:buFont typeface="Arial" panose="020B0604020202020204" pitchFamily="34" charset="0"/>
              <a:buChar char="•"/>
            </a:pPr>
            <a:r>
              <a:rPr lang="en-US" dirty="0"/>
              <a:t>Most mail order prescriptions will transfer to CVS’ mail order pharmacy before January 1, 2023</a:t>
            </a:r>
          </a:p>
          <a:p>
            <a:pPr marL="177845" indent="-177845">
              <a:buFont typeface="Arial" panose="020B0604020202020204" pitchFamily="34" charset="0"/>
              <a:buChar char="•"/>
            </a:pPr>
            <a:r>
              <a:rPr lang="en-US" dirty="0"/>
              <a:t>We’ll have the same network of retail specialty pharmacies who continue to provide high-touch complex care support</a:t>
            </a:r>
          </a:p>
          <a:p>
            <a:pPr marL="177845" indent="-177845">
              <a:buFont typeface="Arial" panose="020B0604020202020204" pitchFamily="34" charset="0"/>
              <a:buChar char="•"/>
            </a:pPr>
            <a:r>
              <a:rPr lang="en-US" dirty="0"/>
              <a:t>Member ID cards will be sent with information for the pharmacy to process the member’s claim</a:t>
            </a:r>
          </a:p>
          <a:p>
            <a:pPr marL="177845" indent="-177845">
              <a:buFont typeface="Arial" panose="020B0604020202020204" pitchFamily="34" charset="0"/>
              <a:buChar char="•"/>
            </a:pPr>
            <a:r>
              <a:rPr lang="en-US" dirty="0"/>
              <a:t>We’ll communicate any pharmacy benefit changes to members, such as formulary changes, their new mail order pharmacy, and any program updates </a:t>
            </a:r>
          </a:p>
        </p:txBody>
      </p:sp>
      <p:sp>
        <p:nvSpPr>
          <p:cNvPr id="4" name="Slide Number Placeholder 3"/>
          <p:cNvSpPr>
            <a:spLocks noGrp="1"/>
          </p:cNvSpPr>
          <p:nvPr>
            <p:ph type="sldNum" sz="quarter" idx="5"/>
          </p:nvPr>
        </p:nvSpPr>
        <p:spPr/>
        <p:txBody>
          <a:bodyPr/>
          <a:lstStyle/>
          <a:p>
            <a:pPr defTabSz="948507">
              <a:defRPr/>
            </a:pPr>
            <a:fld id="{94228AB9-9B89-4876-849B-77CEC0A44651}" type="slidenum">
              <a:rPr lang="en-US" altLang="en-US">
                <a:solidFill>
                  <a:prstClr val="black"/>
                </a:solidFill>
              </a:rPr>
              <a:pPr defTabSz="948507">
                <a:defRPr/>
              </a:pPr>
              <a:t>7</a:t>
            </a:fld>
            <a:endParaRPr lang="en-US" altLang="en-US" dirty="0">
              <a:solidFill>
                <a:prstClr val="black"/>
              </a:solidFill>
            </a:endParaRPr>
          </a:p>
        </p:txBody>
      </p:sp>
    </p:spTree>
    <p:extLst>
      <p:ext uri="{BB962C8B-B14F-4D97-AF65-F5344CB8AC3E}">
        <p14:creationId xmlns:p14="http://schemas.microsoft.com/office/powerpoint/2010/main" val="297720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prepare for this transition, we’ll be communicating to our customers. Many of the communications will take place starting in September of this year.</a:t>
            </a:r>
          </a:p>
        </p:txBody>
      </p:sp>
      <p:sp>
        <p:nvSpPr>
          <p:cNvPr id="4" name="Slide Number Placeholder 3"/>
          <p:cNvSpPr>
            <a:spLocks noGrp="1"/>
          </p:cNvSpPr>
          <p:nvPr>
            <p:ph type="sldNum" sz="quarter" idx="5"/>
          </p:nvPr>
        </p:nvSpPr>
        <p:spPr/>
        <p:txBody>
          <a:bodyPr/>
          <a:lstStyle/>
          <a:p>
            <a:pPr defTabSz="948507">
              <a:defRPr/>
            </a:pPr>
            <a:fld id="{94228AB9-9B89-4876-849B-77CEC0A44651}" type="slidenum">
              <a:rPr lang="en-US" altLang="en-US">
                <a:solidFill>
                  <a:prstClr val="black"/>
                </a:solidFill>
              </a:rPr>
              <a:pPr defTabSz="948507">
                <a:defRPr/>
              </a:pPr>
              <a:t>8</a:t>
            </a:fld>
            <a:endParaRPr lang="en-US" altLang="en-US" dirty="0">
              <a:solidFill>
                <a:prstClr val="black"/>
              </a:solidFill>
            </a:endParaRPr>
          </a:p>
        </p:txBody>
      </p:sp>
    </p:spTree>
    <p:extLst>
      <p:ext uri="{BB962C8B-B14F-4D97-AF65-F5344CB8AC3E}">
        <p14:creationId xmlns:p14="http://schemas.microsoft.com/office/powerpoint/2010/main" val="515454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solidFill>
                <a:srgbClr val="000000"/>
              </a:solidFill>
              <a:latin typeface="Arial" panose="020B0604020202020204" pitchFamily="34" charset="0"/>
            </a:endParaRPr>
          </a:p>
          <a:p>
            <a:pPr defTabSz="948507" eaLnBrk="1" fontAlgn="auto" hangingPunct="1">
              <a:spcBef>
                <a:spcPts val="0"/>
              </a:spcBef>
              <a:spcAft>
                <a:spcPts val="0"/>
              </a:spcAft>
              <a:defRPr/>
            </a:pPr>
            <a:endParaRPr lang="en-US"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8507" eaLnBrk="0" hangingPunct="0">
              <a:defRPr/>
            </a:pPr>
            <a:fld id="{E46B0F82-2A46-2446-B909-26BF42DF7D81}" type="slidenum">
              <a:rPr lang="en-US">
                <a:solidFill>
                  <a:prstClr val="black"/>
                </a:solidFill>
                <a:latin typeface="DM Sans Regular" pitchFamily="2" charset="77"/>
              </a:rPr>
              <a:pPr defTabSz="948507" eaLnBrk="0" hangingPunct="0">
                <a:defRPr/>
              </a:pPr>
              <a:t>9</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10778172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5.jpeg"/><Relationship Id="rId1" Type="http://schemas.openxmlformats.org/officeDocument/2006/relationships/slideMaster" Target="../slideMasters/slideMaster6.xml"/><Relationship Id="rId4" Type="http://schemas.openxmlformats.org/officeDocument/2006/relationships/image" Target="../media/image26.png"/></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image" Target="../media/image9.emf"/><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er Slide">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A08865AB-FF56-CA48-8793-C0494FB32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ext Placeholder 17">
            <a:extLst>
              <a:ext uri="{FF2B5EF4-FFF2-40B4-BE49-F238E27FC236}">
                <a16:creationId xmlns:a16="http://schemas.microsoft.com/office/drawing/2014/main" id="{1D326606-4D7E-D841-BC37-B816007A6119}"/>
              </a:ext>
            </a:extLst>
          </p:cNvPr>
          <p:cNvSpPr>
            <a:spLocks noGrp="1"/>
          </p:cNvSpPr>
          <p:nvPr>
            <p:ph type="body" sz="quarter" idx="10" hasCustomPrompt="1"/>
          </p:nvPr>
        </p:nvSpPr>
        <p:spPr>
          <a:xfrm>
            <a:off x="1295400" y="4191000"/>
            <a:ext cx="7543800" cy="9144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000" b="0" i="0" kern="1200" spc="0" dirty="0" smtClean="0">
                <a:solidFill>
                  <a:schemeClr val="bg1"/>
                </a:solidFill>
                <a:latin typeface="Arial" panose="020B0604020202020204" pitchFamily="34" charset="0"/>
                <a:ea typeface="+mn-ea"/>
                <a:cs typeface="+mn-cs"/>
              </a:defRPr>
            </a:lvl1pPr>
            <a:lvl2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500" kern="1200" spc="0" dirty="0" smtClean="0">
                <a:solidFill>
                  <a:schemeClr val="bg1"/>
                </a:solidFill>
                <a:latin typeface="+mj-lt"/>
                <a:ea typeface="+mn-ea"/>
                <a:cs typeface="+mn-cs"/>
              </a:defRPr>
            </a:lvl2pPr>
          </a:lstStyle>
          <a:p>
            <a:pPr fontAlgn="auto">
              <a:spcAft>
                <a:spcPts val="0"/>
              </a:spcAft>
            </a:pPr>
            <a:r>
              <a:rPr lang="en-US" sz="2500" dirty="0"/>
              <a:t>Brand Subtitle</a:t>
            </a:r>
          </a:p>
        </p:txBody>
      </p:sp>
      <p:sp>
        <p:nvSpPr>
          <p:cNvPr id="11" name="Rectangle 10">
            <a:extLst>
              <a:ext uri="{FF2B5EF4-FFF2-40B4-BE49-F238E27FC236}">
                <a16:creationId xmlns:a16="http://schemas.microsoft.com/office/drawing/2014/main" id="{90D92167-B973-0245-A13E-05BDC960ADB6}"/>
              </a:ext>
            </a:extLst>
          </p:cNvPr>
          <p:cNvSpPr/>
          <p:nvPr userDrawn="1"/>
        </p:nvSpPr>
        <p:spPr>
          <a:xfrm>
            <a:off x="6400800" y="6553200"/>
            <a:ext cx="5257800" cy="176972"/>
          </a:xfrm>
          <a:prstGeom prst="rect">
            <a:avLst/>
          </a:prstGeom>
        </p:spPr>
        <p:txBody>
          <a:bodyPr wrap="square">
            <a:spAutoFit/>
          </a:bodyPr>
          <a:lstStyle/>
          <a:p>
            <a:pPr marL="0" indent="0" algn="r">
              <a:tabLst>
                <a:tab pos="2566988" algn="l"/>
              </a:tabLst>
            </a:pPr>
            <a:r>
              <a:rPr lang="en-US" sz="550" b="0" i="0" u="none" strike="noStrike" dirty="0">
                <a:solidFill>
                  <a:srgbClr val="999999"/>
                </a:solidFill>
                <a:effectLst/>
                <a:latin typeface="Roboto" charset="0"/>
              </a:rPr>
              <a:t>Blue Cross Blue Shield of Massachusetts is an Independent Licensee of the Blue Cross and Blue Shield Association.</a:t>
            </a:r>
            <a:endParaRPr lang="en-US" sz="550" dirty="0"/>
          </a:p>
        </p:txBody>
      </p:sp>
      <p:pic>
        <p:nvPicPr>
          <p:cNvPr id="15" name="Picture 14" descr="A picture containing drawing&#10;&#10;Description automatically generated">
            <a:extLst>
              <a:ext uri="{FF2B5EF4-FFF2-40B4-BE49-F238E27FC236}">
                <a16:creationId xmlns:a16="http://schemas.microsoft.com/office/drawing/2014/main" id="{EACC1740-DAF9-2C4B-81BC-DEEF6FDE3F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2848" y="429768"/>
            <a:ext cx="1901952" cy="723138"/>
          </a:xfrm>
          <a:prstGeom prst="rect">
            <a:avLst/>
          </a:prstGeom>
        </p:spPr>
      </p:pic>
      <p:sp>
        <p:nvSpPr>
          <p:cNvPr id="16" name="Text Placeholder 3">
            <a:extLst>
              <a:ext uri="{FF2B5EF4-FFF2-40B4-BE49-F238E27FC236}">
                <a16:creationId xmlns:a16="http://schemas.microsoft.com/office/drawing/2014/main" id="{4034EE18-193C-7346-8C3C-82854DEF6B3B}"/>
              </a:ext>
            </a:extLst>
          </p:cNvPr>
          <p:cNvSpPr>
            <a:spLocks noGrp="1"/>
          </p:cNvSpPr>
          <p:nvPr>
            <p:ph type="body" sz="quarter" idx="12" hasCustomPrompt="1"/>
          </p:nvPr>
        </p:nvSpPr>
        <p:spPr>
          <a:xfrm>
            <a:off x="1280159" y="2965375"/>
            <a:ext cx="1551707" cy="252954"/>
          </a:xfrm>
          <a:prstGeom prst="rect">
            <a:avLst/>
          </a:prstGeom>
        </p:spPr>
        <p:txBody>
          <a:bodyPr wrap="none" lIns="0" tIns="0" rIns="0" bIns="0">
            <a:spAutoFit/>
          </a:bodyPr>
          <a:lstStyle>
            <a:lvl1pPr marL="0" indent="0">
              <a:buNone/>
              <a:defRPr>
                <a:solidFill>
                  <a:schemeClr val="bg1"/>
                </a:solidFill>
                <a:latin typeface="Arial" panose="020B0604020202020204" pitchFamily="34" charset="0"/>
              </a:defRPr>
            </a:lvl1pPr>
          </a:lstStyle>
          <a:p>
            <a:r>
              <a:rPr lang="en-US" sz="1800" b="1" cap="none" spc="0" dirty="0">
                <a:latin typeface="DM Sans" pitchFamily="2" charset="77"/>
              </a:rPr>
              <a:t>MONTH  2020</a:t>
            </a:r>
          </a:p>
        </p:txBody>
      </p:sp>
      <p:sp>
        <p:nvSpPr>
          <p:cNvPr id="25" name="Content Placeholder 24">
            <a:extLst>
              <a:ext uri="{FF2B5EF4-FFF2-40B4-BE49-F238E27FC236}">
                <a16:creationId xmlns:a16="http://schemas.microsoft.com/office/drawing/2014/main" id="{E950135A-56F2-3D41-A77D-6B0424D543FF}"/>
              </a:ext>
            </a:extLst>
          </p:cNvPr>
          <p:cNvSpPr>
            <a:spLocks noGrp="1"/>
          </p:cNvSpPr>
          <p:nvPr>
            <p:ph sz="quarter" idx="14"/>
          </p:nvPr>
        </p:nvSpPr>
        <p:spPr>
          <a:xfrm>
            <a:off x="1295400" y="3508249"/>
            <a:ext cx="7543800" cy="533400"/>
          </a:xfrm>
          <a:prstGeom prst="rect">
            <a:avLst/>
          </a:prstGeom>
        </p:spPr>
        <p:txBody>
          <a:bodyPr wrap="none" lIns="0" tIns="0" rIns="0" bIns="0"/>
          <a:lstStyle>
            <a:lvl1pPr marL="0" indent="0">
              <a:buNone/>
              <a:defRPr lang="en-US" sz="4800" kern="1200" spc="100" baseline="0" dirty="0" smtClean="0">
                <a:solidFill>
                  <a:schemeClr val="accent4"/>
                </a:solidFill>
                <a:latin typeface="Bebas Neue" panose="020B0606020202050201" pitchFamily="34" charset="77"/>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3790214850"/>
      </p:ext>
    </p:extLst>
  </p:cSld>
  <p:clrMapOvr>
    <a:masterClrMapping/>
  </p:clrMapOvr>
  <p:extLst>
    <p:ext uri="{DCECCB84-F9BA-43D5-87BE-67443E8EF086}">
      <p15:sldGuideLst xmlns:p15="http://schemas.microsoft.com/office/powerpoint/2012/main">
        <p15:guide id="1" orient="horz" pos="2544"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21B33AA3-3167-B342-8DCF-586D57CB06BF}"/>
              </a:ext>
            </a:extLst>
          </p:cNvPr>
          <p:cNvSpPr>
            <a:spLocks noGrp="1"/>
          </p:cNvSpPr>
          <p:nvPr>
            <p:ph type="body" sz="quarter" idx="17" hasCustomPrompt="1"/>
          </p:nvPr>
        </p:nvSpPr>
        <p:spPr>
          <a:xfrm>
            <a:off x="618506" y="1753287"/>
            <a:ext cx="2600325" cy="24479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rgbClr val="FD5D3B"/>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a:t>
            </a:r>
          </a:p>
        </p:txBody>
      </p:sp>
      <p:sp>
        <p:nvSpPr>
          <p:cNvPr id="14" name="Text Placeholder 6">
            <a:extLst>
              <a:ext uri="{FF2B5EF4-FFF2-40B4-BE49-F238E27FC236}">
                <a16:creationId xmlns:a16="http://schemas.microsoft.com/office/drawing/2014/main" id="{B5D86169-931C-E94B-8F05-D2BF1F150EB5}"/>
              </a:ext>
            </a:extLst>
          </p:cNvPr>
          <p:cNvSpPr>
            <a:spLocks noGrp="1"/>
          </p:cNvSpPr>
          <p:nvPr>
            <p:ph type="body" sz="quarter" idx="16" hasCustomPrompt="1"/>
          </p:nvPr>
        </p:nvSpPr>
        <p:spPr>
          <a:xfrm>
            <a:off x="3447431" y="1762760"/>
            <a:ext cx="3865775" cy="1752600"/>
          </a:xfrm>
          <a:prstGeom prst="rect">
            <a:avLst/>
          </a:prstGeom>
        </p:spPr>
        <p:txBody>
          <a:bodyPr/>
          <a:lstStyle>
            <a:lvl1pPr marL="0" indent="0">
              <a:buNone/>
              <a:defRPr sz="2400" b="1" i="0">
                <a:solidFill>
                  <a:schemeClr val="accent1"/>
                </a:solidFill>
                <a:latin typeface="Arial" panose="020B0604020202020204" pitchFamily="34" charset="0"/>
              </a:defRPr>
            </a:lvl1pPr>
          </a:lstStyle>
          <a:p>
            <a:pPr lvl="0"/>
            <a:r>
              <a:rPr lang="en-US" dirty="0"/>
              <a:t>Sample medium copy Sample medium copy Sample medium copy Sample medium copy .</a:t>
            </a:r>
          </a:p>
        </p:txBody>
      </p:sp>
      <p:cxnSp>
        <p:nvCxnSpPr>
          <p:cNvPr id="15" name="Straight Connector 14">
            <a:extLst>
              <a:ext uri="{FF2B5EF4-FFF2-40B4-BE49-F238E27FC236}">
                <a16:creationId xmlns:a16="http://schemas.microsoft.com/office/drawing/2014/main" id="{9C56BA68-31C7-D341-A48A-08396D4B7FD6}"/>
              </a:ext>
            </a:extLst>
          </p:cNvPr>
          <p:cNvCxnSpPr>
            <a:cxnSpLocks/>
          </p:cNvCxnSpPr>
          <p:nvPr userDrawn="1"/>
        </p:nvCxnSpPr>
        <p:spPr>
          <a:xfrm>
            <a:off x="7486031" y="1762812"/>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2">
            <a:extLst>
              <a:ext uri="{FF2B5EF4-FFF2-40B4-BE49-F238E27FC236}">
                <a16:creationId xmlns:a16="http://schemas.microsoft.com/office/drawing/2014/main" id="{D015A264-7CDA-A349-8C0A-A1365476A62C}"/>
              </a:ext>
            </a:extLst>
          </p:cNvPr>
          <p:cNvSpPr>
            <a:spLocks noGrp="1"/>
          </p:cNvSpPr>
          <p:nvPr>
            <p:ph type="body" sz="quarter" idx="14" hasCustomPrompt="1"/>
          </p:nvPr>
        </p:nvSpPr>
        <p:spPr>
          <a:xfrm>
            <a:off x="3447431" y="3210612"/>
            <a:ext cx="4038600"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small copy sample small copy sample small copy sample small copy sample small copy sample small copy </a:t>
            </a:r>
          </a:p>
        </p:txBody>
      </p:sp>
      <p:sp>
        <p:nvSpPr>
          <p:cNvPr id="17" name="Text Placeholder 2">
            <a:extLst>
              <a:ext uri="{FF2B5EF4-FFF2-40B4-BE49-F238E27FC236}">
                <a16:creationId xmlns:a16="http://schemas.microsoft.com/office/drawing/2014/main" id="{36A4B46F-2324-614A-8DE9-E0ED3A47099E}"/>
              </a:ext>
            </a:extLst>
          </p:cNvPr>
          <p:cNvSpPr>
            <a:spLocks noGrp="1"/>
          </p:cNvSpPr>
          <p:nvPr>
            <p:ph type="body" sz="quarter" idx="15" hasCustomPrompt="1"/>
          </p:nvPr>
        </p:nvSpPr>
        <p:spPr>
          <a:xfrm>
            <a:off x="7658856" y="1752600"/>
            <a:ext cx="3941975" cy="321061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copy sample small copy sample small copy sample small copy sample small copy sample small copy sample</a:t>
            </a:r>
          </a:p>
        </p:txBody>
      </p:sp>
      <p:sp>
        <p:nvSpPr>
          <p:cNvPr id="9" name="Text Placeholder 8">
            <a:extLst>
              <a:ext uri="{FF2B5EF4-FFF2-40B4-BE49-F238E27FC236}">
                <a16:creationId xmlns:a16="http://schemas.microsoft.com/office/drawing/2014/main" id="{9C4D9815-4794-1E48-BCC4-883E39E585EE}"/>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0" name="Text Placeholder 10">
            <a:extLst>
              <a:ext uri="{FF2B5EF4-FFF2-40B4-BE49-F238E27FC236}">
                <a16:creationId xmlns:a16="http://schemas.microsoft.com/office/drawing/2014/main" id="{DBD4D06F-86E4-844F-804D-561761A20FC5}"/>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06754336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0">
              <a:schemeClr val="bg1"/>
            </a:gs>
            <a:gs pos="33000">
              <a:schemeClr val="bg1">
                <a:lumMod val="95000"/>
              </a:schemeClr>
            </a:gs>
            <a:gs pos="75000">
              <a:schemeClr val="bg1">
                <a:lumMod val="89000"/>
              </a:schemeClr>
            </a:gs>
            <a:gs pos="100000">
              <a:schemeClr val="bg1">
                <a:lumMod val="85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895B41F-B1C0-A748-9F86-98D0F3A1B3E4}"/>
              </a:ext>
            </a:extLst>
          </p:cNvPr>
          <p:cNvSpPr/>
          <p:nvPr userDrawn="1"/>
        </p:nvSpPr>
        <p:spPr>
          <a:xfrm rot="10800000">
            <a:off x="0" y="-1"/>
            <a:ext cx="12192000" cy="6874625"/>
          </a:xfrm>
          <a:prstGeom prst="rect">
            <a:avLst/>
          </a:prstGeom>
          <a:gradFill flip="none" rotWithShape="1">
            <a:gsLst>
              <a:gs pos="99000">
                <a:schemeClr val="bg1">
                  <a:lumMod val="85000"/>
                </a:schemeClr>
              </a:gs>
              <a:gs pos="0">
                <a:schemeClr val="bg1">
                  <a:alpha val="0"/>
                  <a:lumMod val="0"/>
                  <a:lumOff val="10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95244DD4-3A1B-1349-8515-9D9A1B12033E}"/>
              </a:ext>
            </a:extLst>
          </p:cNvPr>
          <p:cNvSpPr>
            <a:spLocks noGrp="1"/>
          </p:cNvSpPr>
          <p:nvPr>
            <p:ph type="ctrTitle"/>
          </p:nvPr>
        </p:nvSpPr>
        <p:spPr>
          <a:xfrm>
            <a:off x="691086" y="2203910"/>
            <a:ext cx="6800384" cy="3458817"/>
          </a:xfrm>
          <a:prstGeom prst="rect">
            <a:avLst/>
          </a:prstGeom>
        </p:spPr>
        <p:txBody>
          <a:bodyPr anchor="b" anchorCtr="0">
            <a:noAutofit/>
          </a:bodyPr>
          <a:lstStyle>
            <a:lvl1pPr algn="l">
              <a:lnSpc>
                <a:spcPct val="75000"/>
              </a:lnSpc>
              <a:defRPr sz="8200" b="0" spc="50" baseline="0">
                <a:solidFill>
                  <a:srgbClr val="FD5D3B"/>
                </a:solidFill>
              </a:defRPr>
            </a:lvl1pPr>
          </a:lstStyle>
          <a:p>
            <a:r>
              <a:rPr lang="en-US" dirty="0"/>
              <a:t>Click to edit Master title style</a:t>
            </a:r>
          </a:p>
        </p:txBody>
      </p:sp>
      <p:pic>
        <p:nvPicPr>
          <p:cNvPr id="7" name="Picture 6">
            <a:extLst>
              <a:ext uri="{FF2B5EF4-FFF2-40B4-BE49-F238E27FC236}">
                <a16:creationId xmlns:a16="http://schemas.microsoft.com/office/drawing/2014/main" id="{7CE03C8F-EAEA-3D42-ADE6-1BB86C3C10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6682" y="557314"/>
            <a:ext cx="1372461" cy="547806"/>
          </a:xfrm>
          <a:prstGeom prst="rect">
            <a:avLst/>
          </a:prstGeom>
        </p:spPr>
      </p:pic>
      <p:sp>
        <p:nvSpPr>
          <p:cNvPr id="6" name="Rectangle 5">
            <a:extLst>
              <a:ext uri="{FF2B5EF4-FFF2-40B4-BE49-F238E27FC236}">
                <a16:creationId xmlns:a16="http://schemas.microsoft.com/office/drawing/2014/main" id="{1960AADD-D779-3C44-A0AF-4385770CD281}"/>
              </a:ext>
            </a:extLst>
          </p:cNvPr>
          <p:cNvSpPr/>
          <p:nvPr userDrawn="1"/>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821075775"/>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Bubble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Bold" panose="020B0606020202050201" pitchFamily="34" charset="77"/>
              </a:defRPr>
            </a:lvl1pPr>
          </a:lstStyle>
          <a:p>
            <a:pPr lvl="0"/>
            <a:r>
              <a:rPr lang="en-US" dirty="0"/>
              <a:t>Bubble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spTree>
    <p:extLst>
      <p:ext uri="{BB962C8B-B14F-4D97-AF65-F5344CB8AC3E}">
        <p14:creationId xmlns:p14="http://schemas.microsoft.com/office/powerpoint/2010/main" val="14273543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E47AA-1645-FB43-AC14-F342B303A71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6B81983-A039-B546-B9BA-B5C2FA398C61}"/>
              </a:ext>
            </a:extLst>
          </p:cNvPr>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0494BF1-1BEE-0C4A-A14C-A435C8609B81}"/>
              </a:ext>
            </a:extLst>
          </p:cNvPr>
          <p:cNvSpPr>
            <a:spLocks noGrp="1"/>
          </p:cNvSpPr>
          <p:nvPr>
            <p:ph type="dt" sz="half" idx="10"/>
          </p:nvPr>
        </p:nvSpPr>
        <p:spPr/>
        <p:txBody>
          <a:bodyPr/>
          <a:lstStyle>
            <a:lvl1pPr>
              <a:defRPr/>
            </a:lvl1pPr>
          </a:lstStyle>
          <a:p>
            <a:pPr>
              <a:defRPr/>
            </a:pPr>
            <a:fld id="{4835C93E-F61F-1E49-822D-D5AF35D9F02C}" type="datetimeFigureOut">
              <a:rPr lang="en-US" smtClean="0"/>
              <a:pPr>
                <a:defRPr/>
              </a:pPr>
              <a:t>5/24/2022</a:t>
            </a:fld>
            <a:endParaRPr lang="en-US" dirty="0"/>
          </a:p>
        </p:txBody>
      </p:sp>
      <p:sp>
        <p:nvSpPr>
          <p:cNvPr id="5" name="Footer Placeholder 4">
            <a:extLst>
              <a:ext uri="{FF2B5EF4-FFF2-40B4-BE49-F238E27FC236}">
                <a16:creationId xmlns:a16="http://schemas.microsoft.com/office/drawing/2014/main" id="{D2F319BC-5AE1-8743-ACE5-09EF10C47F6F}"/>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3459FC00-43F2-4947-8C0E-AEB12D5DD61B}"/>
              </a:ext>
            </a:extLst>
          </p:cNvPr>
          <p:cNvSpPr>
            <a:spLocks noGrp="1"/>
          </p:cNvSpPr>
          <p:nvPr>
            <p:ph type="sldNum" sz="quarter" idx="12"/>
          </p:nvPr>
        </p:nvSpPr>
        <p:spPr/>
        <p:txBody>
          <a:bodyPr/>
          <a:lstStyle>
            <a:lvl1pPr>
              <a:defRPr/>
            </a:lvl1pPr>
          </a:lstStyle>
          <a:p>
            <a:pPr>
              <a:defRPr/>
            </a:pPr>
            <a:fld id="{24042505-436D-7A41-810B-BE673F081C31}" type="slidenum">
              <a:rPr lang="en-US" smtClean="0"/>
              <a:pPr>
                <a:defRPr/>
              </a:pPr>
              <a:t>‹#›</a:t>
            </a:fld>
            <a:endParaRPr lang="en-US" dirty="0"/>
          </a:p>
        </p:txBody>
      </p:sp>
    </p:spTree>
    <p:extLst>
      <p:ext uri="{BB962C8B-B14F-4D97-AF65-F5344CB8AC3E}">
        <p14:creationId xmlns:p14="http://schemas.microsoft.com/office/powerpoint/2010/main" val="2477943371"/>
      </p:ext>
    </p:extLst>
  </p:cSld>
  <p:clrMapOvr>
    <a:masterClrMapping/>
  </p:clrMapOvr>
  <p:transition advClick="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8209D70-7048-8D4D-9C56-4F6FA6580C2F}"/>
              </a:ext>
            </a:extLst>
          </p:cNvPr>
          <p:cNvPicPr>
            <a:picLocks noChangeAspect="1"/>
          </p:cNvPicPr>
          <p:nvPr userDrawn="1"/>
        </p:nvPicPr>
        <p:blipFill>
          <a:blip r:embed="rId2"/>
          <a:stretch>
            <a:fillRect/>
          </a:stretch>
        </p:blipFill>
        <p:spPr>
          <a:xfrm>
            <a:off x="691086" y="662256"/>
            <a:ext cx="1372461" cy="547806"/>
          </a:xfrm>
          <a:prstGeom prst="rect">
            <a:avLst/>
          </a:prstGeom>
        </p:spPr>
      </p:pic>
    </p:spTree>
    <p:extLst>
      <p:ext uri="{BB962C8B-B14F-4D97-AF65-F5344CB8AC3E}">
        <p14:creationId xmlns:p14="http://schemas.microsoft.com/office/powerpoint/2010/main" val="3301497650"/>
      </p:ext>
    </p:extLst>
  </p:cSld>
  <p:clrMapOvr>
    <a:masterClrMapping/>
  </p:clrMapOvr>
  <p:transition advClick="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DBFA5F-726A-044A-BC83-B199E3034243}"/>
              </a:ext>
            </a:extLst>
          </p:cNvPr>
          <p:cNvSpPr/>
          <p:nvPr userDrawn="1"/>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3351440381"/>
      </p:ext>
    </p:extLst>
  </p:cSld>
  <p:clrMapOvr>
    <a:masterClrMapping/>
  </p:clrMapOvr>
  <p:transition advClick="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609600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Tree>
    <p:extLst>
      <p:ext uri="{BB962C8B-B14F-4D97-AF65-F5344CB8AC3E}">
        <p14:creationId xmlns:p14="http://schemas.microsoft.com/office/powerpoint/2010/main" val="2306022263"/>
      </p:ext>
    </p:extLst>
  </p:cSld>
  <p:clrMapOvr>
    <a:masterClrMapping/>
  </p:clrMapOvr>
  <p:transition advClick="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3FF36C-9D22-4240-9C5C-46CCB32E710B}"/>
              </a:ext>
            </a:extLst>
          </p:cNvPr>
          <p:cNvSpPr/>
          <p:nvPr userDrawn="1"/>
        </p:nvSpPr>
        <p:spPr>
          <a:xfrm>
            <a:off x="0" y="5652706"/>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4063104875"/>
      </p:ext>
    </p:extLst>
  </p:cSld>
  <p:clrMapOvr>
    <a:masterClrMapping/>
  </p:clrMapOvr>
  <p:transition advClick="0"/>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9D06A0-C37E-E64C-865D-A76378093EF4}"/>
              </a:ext>
            </a:extLst>
          </p:cNvPr>
          <p:cNvSpPr/>
          <p:nvPr userDrawn="1"/>
        </p:nvSpPr>
        <p:spPr>
          <a:xfrm>
            <a:off x="11658600" y="6390516"/>
            <a:ext cx="359229" cy="2388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TextBox 6">
            <a:extLst>
              <a:ext uri="{FF2B5EF4-FFF2-40B4-BE49-F238E27FC236}">
                <a16:creationId xmlns:a16="http://schemas.microsoft.com/office/drawing/2014/main" id="{240E3A4C-27AF-5347-97C9-3D32B0A590E8}"/>
              </a:ext>
            </a:extLst>
          </p:cNvPr>
          <p:cNvSpPr txBox="1"/>
          <p:nvPr userDrawn="1"/>
        </p:nvSpPr>
        <p:spPr>
          <a:xfrm>
            <a:off x="1824681" y="6165875"/>
            <a:ext cx="8542638" cy="215444"/>
          </a:xfrm>
          <a:prstGeom prst="rect">
            <a:avLst/>
          </a:prstGeom>
          <a:noFill/>
        </p:spPr>
        <p:txBody>
          <a:bodyPr wrap="square" lIns="0" tIns="0" rIns="0" bIns="0" rtlCol="0" anchor="b">
            <a:spAutoFit/>
          </a:bodyPr>
          <a:lstStyle/>
          <a:p>
            <a:pPr algn="ctr">
              <a:lnSpc>
                <a:spcPct val="100000"/>
              </a:lnSpc>
            </a:pPr>
            <a:r>
              <a:rPr lang="en-US" sz="700" u="none" dirty="0">
                <a:solidFill>
                  <a:srgbClr val="1A1918"/>
                </a:solidFill>
                <a:latin typeface="Arial" panose="020B0604020202020204" pitchFamily="34" charset="0"/>
                <a:cs typeface="Arial" panose="020B0604020202020204" pitchFamily="34" charset="0"/>
              </a:rPr>
              <a:t>Blue Cross Blue Shield of Massachusetts is an Independent Licensee of the Blue Cross and Blue Shield Association. ® Registered Marks of the Blue Cross and Blue Shield Association.</a:t>
            </a:r>
          </a:p>
          <a:p>
            <a:pPr algn="ctr">
              <a:lnSpc>
                <a:spcPct val="100000"/>
              </a:lnSpc>
            </a:pPr>
            <a:r>
              <a:rPr lang="en-US" sz="700" u="none" dirty="0">
                <a:solidFill>
                  <a:srgbClr val="1A1918"/>
                </a:solidFill>
                <a:latin typeface="Arial" panose="020B0604020202020204" pitchFamily="34" charset="0"/>
                <a:cs typeface="Arial" panose="020B0604020202020204" pitchFamily="34" charset="0"/>
              </a:rPr>
              <a:t>®´ Registered Marks and TM Trademarks are the property of their respective owners. © 2020 Blue Cross and Blue Shield of Massachusetts, Inc., and Blue Cross and Blue Shield of Massachusetts HMO Blue, Inc.</a:t>
            </a:r>
          </a:p>
        </p:txBody>
      </p:sp>
      <p:sp>
        <p:nvSpPr>
          <p:cNvPr id="9" name="TextBox 8">
            <a:extLst>
              <a:ext uri="{FF2B5EF4-FFF2-40B4-BE49-F238E27FC236}">
                <a16:creationId xmlns:a16="http://schemas.microsoft.com/office/drawing/2014/main" id="{FCC1ECCC-5CEF-9F4D-848A-BEBC68B50BB5}"/>
              </a:ext>
            </a:extLst>
          </p:cNvPr>
          <p:cNvSpPr txBox="1"/>
          <p:nvPr userDrawn="1"/>
        </p:nvSpPr>
        <p:spPr>
          <a:xfrm>
            <a:off x="0" y="2751025"/>
            <a:ext cx="12192000" cy="861774"/>
          </a:xfrm>
          <a:prstGeom prst="rect">
            <a:avLst/>
          </a:prstGeom>
          <a:noFill/>
        </p:spPr>
        <p:txBody>
          <a:bodyPr wrap="square" rtlCol="0">
            <a:spAutoFit/>
          </a:bodyPr>
          <a:lstStyle/>
          <a:p>
            <a:pPr algn="ctr"/>
            <a:r>
              <a:rPr lang="en-US" sz="5000" b="0" u="none" dirty="0">
                <a:solidFill>
                  <a:schemeClr val="tx1"/>
                </a:solidFill>
                <a:latin typeface="+mj-lt"/>
              </a:rPr>
              <a:t>Questions?</a:t>
            </a:r>
          </a:p>
        </p:txBody>
      </p:sp>
      <p:pic>
        <p:nvPicPr>
          <p:cNvPr id="10" name="Picture 9" descr="A picture containing clock&#10;&#10;Description automatically generated">
            <a:extLst>
              <a:ext uri="{FF2B5EF4-FFF2-40B4-BE49-F238E27FC236}">
                <a16:creationId xmlns:a16="http://schemas.microsoft.com/office/drawing/2014/main" id="{084F4C47-B87E-924A-997D-026C82CA12E1}"/>
              </a:ext>
            </a:extLst>
          </p:cNvPr>
          <p:cNvPicPr>
            <a:picLocks noChangeAspect="1"/>
          </p:cNvPicPr>
          <p:nvPr userDrawn="1"/>
        </p:nvPicPr>
        <p:blipFill>
          <a:blip r:embed="rId2"/>
          <a:stretch>
            <a:fillRect/>
          </a:stretch>
        </p:blipFill>
        <p:spPr>
          <a:xfrm>
            <a:off x="5412713" y="5329917"/>
            <a:ext cx="1366574" cy="547807"/>
          </a:xfrm>
          <a:prstGeom prst="rect">
            <a:avLst/>
          </a:prstGeom>
        </p:spPr>
      </p:pic>
    </p:spTree>
    <p:extLst>
      <p:ext uri="{BB962C8B-B14F-4D97-AF65-F5344CB8AC3E}">
        <p14:creationId xmlns:p14="http://schemas.microsoft.com/office/powerpoint/2010/main" val="807096570"/>
      </p:ext>
    </p:extLst>
  </p:cSld>
  <p:clrMapOvr>
    <a:masterClrMapping/>
  </p:clrMapOvr>
  <p:transition advClick="0"/>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Title Slid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44DD4-3A1B-1349-8515-9D9A1B12033E}"/>
              </a:ext>
            </a:extLst>
          </p:cNvPr>
          <p:cNvSpPr>
            <a:spLocks noGrp="1"/>
          </p:cNvSpPr>
          <p:nvPr>
            <p:ph type="ctrTitle"/>
          </p:nvPr>
        </p:nvSpPr>
        <p:spPr>
          <a:xfrm>
            <a:off x="691086" y="2203910"/>
            <a:ext cx="6800384" cy="3458817"/>
          </a:xfrm>
          <a:prstGeom prst="rect">
            <a:avLst/>
          </a:prstGeom>
        </p:spPr>
        <p:txBody>
          <a:bodyPr anchor="b" anchorCtr="0">
            <a:noAutofit/>
          </a:bodyPr>
          <a:lstStyle>
            <a:lvl1pPr algn="l">
              <a:lnSpc>
                <a:spcPct val="75000"/>
              </a:lnSpc>
              <a:defRPr sz="8200" b="0" spc="50" baseline="0">
                <a:solidFill>
                  <a:srgbClr val="FD5D3B"/>
                </a:solidFill>
              </a:defRPr>
            </a:lvl1pPr>
          </a:lstStyle>
          <a:p>
            <a:r>
              <a:rPr lang="en-US" dirty="0"/>
              <a:t>Click to edit Master title style</a:t>
            </a:r>
          </a:p>
        </p:txBody>
      </p:sp>
      <p:pic>
        <p:nvPicPr>
          <p:cNvPr id="7" name="Picture 6">
            <a:extLst>
              <a:ext uri="{FF2B5EF4-FFF2-40B4-BE49-F238E27FC236}">
                <a16:creationId xmlns:a16="http://schemas.microsoft.com/office/drawing/2014/main" id="{7CE03C8F-EAEA-3D42-ADE6-1BB86C3C10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6682" y="557314"/>
            <a:ext cx="1372461" cy="547806"/>
          </a:xfrm>
          <a:prstGeom prst="rect">
            <a:avLst/>
          </a:prstGeom>
        </p:spPr>
      </p:pic>
      <p:sp>
        <p:nvSpPr>
          <p:cNvPr id="6" name="Rectangle 5">
            <a:extLst>
              <a:ext uri="{FF2B5EF4-FFF2-40B4-BE49-F238E27FC236}">
                <a16:creationId xmlns:a16="http://schemas.microsoft.com/office/drawing/2014/main" id="{1960AADD-D779-3C44-A0AF-4385770CD281}"/>
              </a:ext>
            </a:extLst>
          </p:cNvPr>
          <p:cNvSpPr/>
          <p:nvPr userDrawn="1"/>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1437719920"/>
      </p:ext>
    </p:extLst>
  </p:cSld>
  <p:clrMapOvr>
    <a:overrideClrMapping bg1="lt1" tx1="dk1" bg2="lt2" tx2="dk2" accent1="accent1" accent2="accent2" accent3="accent3" accent4="accent4" accent5="accent5" accent6="accent6" hlink="hlink" folHlink="folHlink"/>
  </p:clrMapOvr>
  <p:transition advClick="0"/>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E47AA-1645-FB43-AC14-F342B303A71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6B81983-A039-B546-B9BA-B5C2FA398C61}"/>
              </a:ext>
            </a:extLst>
          </p:cNvPr>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0494BF1-1BEE-0C4A-A14C-A435C8609B81}"/>
              </a:ext>
            </a:extLst>
          </p:cNvPr>
          <p:cNvSpPr>
            <a:spLocks noGrp="1"/>
          </p:cNvSpPr>
          <p:nvPr>
            <p:ph type="dt" sz="half" idx="10"/>
          </p:nvPr>
        </p:nvSpPr>
        <p:spPr/>
        <p:txBody>
          <a:bodyPr/>
          <a:lstStyle>
            <a:lvl1pPr>
              <a:defRPr/>
            </a:lvl1pPr>
          </a:lstStyle>
          <a:p>
            <a:pPr>
              <a:defRPr/>
            </a:pPr>
            <a:fld id="{4835C93E-F61F-1E49-822D-D5AF35D9F02C}" type="datetimeFigureOut">
              <a:rPr lang="en-US" smtClean="0"/>
              <a:pPr>
                <a:defRPr/>
              </a:pPr>
              <a:t>5/24/2022</a:t>
            </a:fld>
            <a:endParaRPr lang="en-US" dirty="0"/>
          </a:p>
        </p:txBody>
      </p:sp>
      <p:sp>
        <p:nvSpPr>
          <p:cNvPr id="5" name="Footer Placeholder 4">
            <a:extLst>
              <a:ext uri="{FF2B5EF4-FFF2-40B4-BE49-F238E27FC236}">
                <a16:creationId xmlns:a16="http://schemas.microsoft.com/office/drawing/2014/main" id="{D2F319BC-5AE1-8743-ACE5-09EF10C47F6F}"/>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3459FC00-43F2-4947-8C0E-AEB12D5DD61B}"/>
              </a:ext>
            </a:extLst>
          </p:cNvPr>
          <p:cNvSpPr>
            <a:spLocks noGrp="1"/>
          </p:cNvSpPr>
          <p:nvPr>
            <p:ph type="sldNum" sz="quarter" idx="12"/>
          </p:nvPr>
        </p:nvSpPr>
        <p:spPr/>
        <p:txBody>
          <a:bodyPr/>
          <a:lstStyle>
            <a:lvl1pPr>
              <a:defRPr/>
            </a:lvl1pPr>
          </a:lstStyle>
          <a:p>
            <a:pPr>
              <a:defRPr/>
            </a:pPr>
            <a:fld id="{24042505-436D-7A41-810B-BE673F081C31}" type="slidenum">
              <a:rPr lang="en-US" smtClean="0"/>
              <a:pPr>
                <a:defRPr/>
              </a:pPr>
              <a:t>‹#›</a:t>
            </a:fld>
            <a:endParaRPr lang="en-US" dirty="0"/>
          </a:p>
        </p:txBody>
      </p:sp>
    </p:spTree>
    <p:extLst>
      <p:ext uri="{BB962C8B-B14F-4D97-AF65-F5344CB8AC3E}">
        <p14:creationId xmlns:p14="http://schemas.microsoft.com/office/powerpoint/2010/main" val="3138758198"/>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jor Headline 1">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098986BA-025E-824F-971E-28FA5F602095}"/>
              </a:ext>
            </a:extLst>
          </p:cNvPr>
          <p:cNvSpPr>
            <a:spLocks noGrp="1"/>
          </p:cNvSpPr>
          <p:nvPr>
            <p:ph type="body" sz="quarter" idx="20" hasCustomPrompt="1"/>
          </p:nvPr>
        </p:nvSpPr>
        <p:spPr>
          <a:xfrm>
            <a:off x="609600" y="1755569"/>
            <a:ext cx="27432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a:t>
            </a:r>
          </a:p>
        </p:txBody>
      </p:sp>
      <p:cxnSp>
        <p:nvCxnSpPr>
          <p:cNvPr id="6" name="Straight Connector 5">
            <a:extLst>
              <a:ext uri="{FF2B5EF4-FFF2-40B4-BE49-F238E27FC236}">
                <a16:creationId xmlns:a16="http://schemas.microsoft.com/office/drawing/2014/main" id="{7D2ACE13-2900-9D45-8CFF-E33A86847855}"/>
              </a:ext>
            </a:extLst>
          </p:cNvPr>
          <p:cNvCxnSpPr>
            <a:cxnSpLocks/>
          </p:cNvCxnSpPr>
          <p:nvPr userDrawn="1"/>
        </p:nvCxnSpPr>
        <p:spPr>
          <a:xfrm>
            <a:off x="7467600" y="1755569"/>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092DF3BA-920F-8841-A980-4CE5E0017548}"/>
              </a:ext>
            </a:extLst>
          </p:cNvPr>
          <p:cNvSpPr>
            <a:spLocks noGrp="1"/>
          </p:cNvSpPr>
          <p:nvPr>
            <p:ph type="body" sz="quarter" idx="21" hasCustomPrompt="1"/>
          </p:nvPr>
        </p:nvSpPr>
        <p:spPr>
          <a:xfrm>
            <a:off x="3505200" y="1755569"/>
            <a:ext cx="3733800" cy="3068638"/>
          </a:xfrm>
          <a:prstGeom prst="rect">
            <a:avLst/>
          </a:prstGeom>
        </p:spPr>
        <p:txBody>
          <a:bodyPr/>
          <a:lstStyle>
            <a:lvl1pPr marL="0" indent="0">
              <a:buNone/>
              <a:defRPr sz="2400" b="1" i="0">
                <a:solidFill>
                  <a:schemeClr val="accent1"/>
                </a:solidFill>
                <a:latin typeface="Arial" panose="020B0604020202020204" pitchFamily="34" charset="0"/>
              </a:defRPr>
            </a:lvl1pPr>
          </a:lstStyle>
          <a:p>
            <a:pPr lvl="0"/>
            <a:r>
              <a:rPr lang="en-US" dirty="0"/>
              <a:t>Sample medium copy Sample medium copy Sample medium copy Sample medium copy .</a:t>
            </a:r>
          </a:p>
        </p:txBody>
      </p:sp>
      <p:sp>
        <p:nvSpPr>
          <p:cNvPr id="8" name="Text Placeholder 8">
            <a:extLst>
              <a:ext uri="{FF2B5EF4-FFF2-40B4-BE49-F238E27FC236}">
                <a16:creationId xmlns:a16="http://schemas.microsoft.com/office/drawing/2014/main" id="{F2810084-0FBE-964E-861E-B127E8FEB8CA}"/>
              </a:ext>
            </a:extLst>
          </p:cNvPr>
          <p:cNvSpPr>
            <a:spLocks noGrp="1"/>
          </p:cNvSpPr>
          <p:nvPr>
            <p:ph type="body" sz="quarter" idx="22" hasCustomPrompt="1"/>
          </p:nvPr>
        </p:nvSpPr>
        <p:spPr>
          <a:xfrm>
            <a:off x="7620000" y="1755569"/>
            <a:ext cx="4012977"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copy sample small copy sample small copy sample small copy sample small copy sample small copy sample</a:t>
            </a:r>
          </a:p>
        </p:txBody>
      </p:sp>
      <p:sp>
        <p:nvSpPr>
          <p:cNvPr id="9" name="Text Placeholder 8">
            <a:extLst>
              <a:ext uri="{FF2B5EF4-FFF2-40B4-BE49-F238E27FC236}">
                <a16:creationId xmlns:a16="http://schemas.microsoft.com/office/drawing/2014/main" id="{70B09B52-9A1F-3D42-AA5D-182065C1100C}"/>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2" name="Text Placeholder 10">
            <a:extLst>
              <a:ext uri="{FF2B5EF4-FFF2-40B4-BE49-F238E27FC236}">
                <a16:creationId xmlns:a16="http://schemas.microsoft.com/office/drawing/2014/main" id="{E49A29E0-A5D0-3C41-B94E-54908DF421A9}"/>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69665855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F5C482-70D8-437B-AE17-5A07AFCC8256}"/>
              </a:ext>
            </a:extLst>
          </p:cNvPr>
          <p:cNvSpPr>
            <a:spLocks noGrp="1"/>
          </p:cNvSpPr>
          <p:nvPr>
            <p:ph type="dt" sz="half" idx="10"/>
          </p:nvPr>
        </p:nvSpPr>
        <p:spPr/>
        <p:txBody>
          <a:bodyPr/>
          <a:lstStyle/>
          <a:p>
            <a:fld id="{44151CB0-8809-4CC6-AF4B-17852F982800}" type="datetimeFigureOut">
              <a:rPr lang="en-US" smtClean="0"/>
              <a:t>5/24/2022</a:t>
            </a:fld>
            <a:endParaRPr lang="en-US" dirty="0"/>
          </a:p>
        </p:txBody>
      </p:sp>
      <p:sp>
        <p:nvSpPr>
          <p:cNvPr id="3" name="Footer Placeholder 2">
            <a:extLst>
              <a:ext uri="{FF2B5EF4-FFF2-40B4-BE49-F238E27FC236}">
                <a16:creationId xmlns:a16="http://schemas.microsoft.com/office/drawing/2014/main" id="{0CB05834-C00A-439C-ACB4-F5387AA0B0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ACDFC12-746D-47F3-AD7E-0EB9BB0D4C75}"/>
              </a:ext>
            </a:extLst>
          </p:cNvPr>
          <p:cNvSpPr>
            <a:spLocks noGrp="1"/>
          </p:cNvSpPr>
          <p:nvPr>
            <p:ph type="sldNum" sz="quarter" idx="12"/>
          </p:nvPr>
        </p:nvSpPr>
        <p:spPr/>
        <p:txBody>
          <a:bodyPr/>
          <a:lstStyle/>
          <a:p>
            <a:fld id="{F6602423-4D15-45EF-88C2-96B0BC2AEEA8}" type="slidenum">
              <a:rPr lang="en-US" smtClean="0"/>
              <a:t>‹#›</a:t>
            </a:fld>
            <a:endParaRPr lang="en-US" dirty="0"/>
          </a:p>
        </p:txBody>
      </p:sp>
    </p:spTree>
    <p:extLst>
      <p:ext uri="{BB962C8B-B14F-4D97-AF65-F5344CB8AC3E}">
        <p14:creationId xmlns:p14="http://schemas.microsoft.com/office/powerpoint/2010/main" val="3544635381"/>
      </p:ext>
    </p:extLst>
  </p:cSld>
  <p:clrMapOvr>
    <a:masterClrMapping/>
  </p:clrMapOvr>
  <p:transition advClick="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409E84B2-D458-854D-96C2-11A0F89BE309}"/>
              </a:ext>
            </a:extLst>
          </p:cNvPr>
          <p:cNvPicPr>
            <a:picLocks noChangeAspect="1"/>
          </p:cNvPicPr>
          <p:nvPr userDrawn="1"/>
        </p:nvPicPr>
        <p:blipFill>
          <a:blip r:embed="rId2"/>
          <a:stretch>
            <a:fillRect/>
          </a:stretch>
        </p:blipFill>
        <p:spPr>
          <a:xfrm>
            <a:off x="691085" y="662254"/>
            <a:ext cx="1366575" cy="547808"/>
          </a:xfrm>
          <a:prstGeom prst="rect">
            <a:avLst/>
          </a:prstGeom>
        </p:spPr>
      </p:pic>
    </p:spTree>
    <p:extLst>
      <p:ext uri="{BB962C8B-B14F-4D97-AF65-F5344CB8AC3E}">
        <p14:creationId xmlns:p14="http://schemas.microsoft.com/office/powerpoint/2010/main" val="262935000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409E84B2-D458-854D-96C2-11A0F89BE309}"/>
              </a:ext>
            </a:extLst>
          </p:cNvPr>
          <p:cNvPicPr>
            <a:picLocks noChangeAspect="1"/>
          </p:cNvPicPr>
          <p:nvPr userDrawn="1"/>
        </p:nvPicPr>
        <p:blipFill>
          <a:blip r:embed="rId2"/>
          <a:stretch>
            <a:fillRect/>
          </a:stretch>
        </p:blipFill>
        <p:spPr>
          <a:xfrm>
            <a:off x="10171262" y="662254"/>
            <a:ext cx="1366575" cy="547808"/>
          </a:xfrm>
          <a:prstGeom prst="rect">
            <a:avLst/>
          </a:prstGeom>
        </p:spPr>
      </p:pic>
    </p:spTree>
    <p:extLst>
      <p:ext uri="{BB962C8B-B14F-4D97-AF65-F5344CB8AC3E}">
        <p14:creationId xmlns:p14="http://schemas.microsoft.com/office/powerpoint/2010/main" val="208104586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755374"/>
            <a:ext cx="0" cy="5344637"/>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40438BD-1E40-B849-8628-D0076E6B6249}"/>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89265056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3429000"/>
            <a:ext cx="0" cy="24762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AAE50D1D-42AB-6544-BE99-B8FBC897FEF2}"/>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56111976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44A88A-3ECD-B149-BE10-64102586BCCA}"/>
              </a:ext>
            </a:extLst>
          </p:cNvPr>
          <p:cNvSpPr/>
          <p:nvPr/>
        </p:nvSpPr>
        <p:spPr>
          <a:xfrm>
            <a:off x="0" y="5558219"/>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25A05333-161E-884B-8EA6-CB59D7CDF9EA}"/>
              </a:ext>
            </a:extLst>
          </p:cNvPr>
          <p:cNvSpPr/>
          <p:nvPr userDrawn="1"/>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lide Number Placeholder 5">
            <a:extLst>
              <a:ext uri="{FF2B5EF4-FFF2-40B4-BE49-F238E27FC236}">
                <a16:creationId xmlns:a16="http://schemas.microsoft.com/office/drawing/2014/main" id="{C2073707-3774-1E4C-8B79-AAE73822D681}"/>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03612369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Tree>
    <p:extLst>
      <p:ext uri="{BB962C8B-B14F-4D97-AF65-F5344CB8AC3E}">
        <p14:creationId xmlns:p14="http://schemas.microsoft.com/office/powerpoint/2010/main" val="125388750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9525"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4" name="Slide Number Placeholder 5">
            <a:extLst>
              <a:ext uri="{FF2B5EF4-FFF2-40B4-BE49-F238E27FC236}">
                <a16:creationId xmlns:a16="http://schemas.microsoft.com/office/drawing/2014/main" id="{362C32BC-BEC7-1F4A-A918-3C2DB7E63E1B}"/>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199862727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80FD26C-DFFD-AC44-A569-0FC5F277A177}"/>
              </a:ext>
            </a:extLst>
          </p:cNvPr>
          <p:cNvCxnSpPr>
            <a:cxnSpLocks/>
          </p:cNvCxnSpPr>
          <p:nvPr userDrawn="1"/>
        </p:nvCxnSpPr>
        <p:spPr>
          <a:xfrm>
            <a:off x="0" y="640080"/>
            <a:ext cx="3319975" cy="0"/>
          </a:xfrm>
          <a:prstGeom prst="line">
            <a:avLst/>
          </a:prstGeom>
          <a:ln w="203200">
            <a:solidFill>
              <a:srgbClr val="FFA76C"/>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09EA3EC-ADE5-C74A-819F-2489B119122C}"/>
              </a:ext>
            </a:extLst>
          </p:cNvPr>
          <p:cNvCxnSpPr>
            <a:cxnSpLocks/>
          </p:cNvCxnSpPr>
          <p:nvPr userDrawn="1"/>
        </p:nvCxnSpPr>
        <p:spPr>
          <a:xfrm>
            <a:off x="8915400" y="6019800"/>
            <a:ext cx="3319975" cy="0"/>
          </a:xfrm>
          <a:prstGeom prst="line">
            <a:avLst/>
          </a:prstGeom>
          <a:ln w="203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109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p:tgtEl>
                                          <p:spTgt spid="3"/>
                                        </p:tgtEl>
                                        <p:attrNameLst>
                                          <p:attrName>ppt_x</p:attrName>
                                        </p:attrNameLst>
                                      </p:cBhvr>
                                      <p:tavLst>
                                        <p:tav tm="0">
                                          <p:val>
                                            <p:strVal val="#ppt_x+#ppt_w*1.125000"/>
                                          </p:val>
                                        </p:tav>
                                        <p:tav tm="100000">
                                          <p:val>
                                            <p:strVal val="#ppt_x"/>
                                          </p:val>
                                        </p:tav>
                                      </p:tavLst>
                                    </p:anim>
                                    <p:animEffect transition="in" filter="wipe(left)">
                                      <p:cBhvr>
                                        <p:cTn id="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FCE5AA-DB04-AA4C-8269-5BF23B3B2B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58000"/>
          </a:xfrm>
          <a:prstGeom prst="rect">
            <a:avLst/>
          </a:prstGeom>
        </p:spPr>
      </p:pic>
    </p:spTree>
    <p:extLst>
      <p:ext uri="{BB962C8B-B14F-4D97-AF65-F5344CB8AC3E}">
        <p14:creationId xmlns:p14="http://schemas.microsoft.com/office/powerpoint/2010/main" val="4270774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amp; Large Text">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C7AED094-E47A-694C-B594-DE7726131660}"/>
              </a:ext>
            </a:extLst>
          </p:cNvPr>
          <p:cNvSpPr>
            <a:spLocks noGrp="1"/>
          </p:cNvSpPr>
          <p:nvPr>
            <p:ph type="body" sz="quarter" idx="23" hasCustomPrompt="1"/>
          </p:nvPr>
        </p:nvSpPr>
        <p:spPr>
          <a:xfrm>
            <a:off x="3397962" y="5203576"/>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p:txBody>
      </p:sp>
      <p:sp>
        <p:nvSpPr>
          <p:cNvPr id="15" name="Text Placeholder 6">
            <a:extLst>
              <a:ext uri="{FF2B5EF4-FFF2-40B4-BE49-F238E27FC236}">
                <a16:creationId xmlns:a16="http://schemas.microsoft.com/office/drawing/2014/main" id="{97B4B13F-51D6-DA4D-9F18-7F3B8E8D9F4D}"/>
              </a:ext>
            </a:extLst>
          </p:cNvPr>
          <p:cNvSpPr>
            <a:spLocks noGrp="1"/>
          </p:cNvSpPr>
          <p:nvPr>
            <p:ph type="body" sz="quarter" idx="21" hasCustomPrompt="1"/>
          </p:nvPr>
        </p:nvSpPr>
        <p:spPr>
          <a:xfrm>
            <a:off x="3397962" y="3738749"/>
            <a:ext cx="8077200" cy="845404"/>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 sample medium copy sample medium copy sample.</a:t>
            </a:r>
            <a:endParaRPr lang="en-US" b="1" dirty="0"/>
          </a:p>
        </p:txBody>
      </p:sp>
      <p:sp>
        <p:nvSpPr>
          <p:cNvPr id="16" name="Text Placeholder 2">
            <a:extLst>
              <a:ext uri="{FF2B5EF4-FFF2-40B4-BE49-F238E27FC236}">
                <a16:creationId xmlns:a16="http://schemas.microsoft.com/office/drawing/2014/main" id="{D85BB00B-EA2B-F14B-8ADD-B79883F8422F}"/>
              </a:ext>
            </a:extLst>
          </p:cNvPr>
          <p:cNvSpPr>
            <a:spLocks noGrp="1"/>
          </p:cNvSpPr>
          <p:nvPr>
            <p:ph type="body" sz="quarter" idx="20" hasCustomPrompt="1"/>
          </p:nvPr>
        </p:nvSpPr>
        <p:spPr>
          <a:xfrm>
            <a:off x="606631" y="1755569"/>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21" name="Text Placeholder 8">
            <a:extLst>
              <a:ext uri="{FF2B5EF4-FFF2-40B4-BE49-F238E27FC236}">
                <a16:creationId xmlns:a16="http://schemas.microsoft.com/office/drawing/2014/main" id="{EBF6D318-0374-8E49-BB2B-C7FB941BC1BB}"/>
              </a:ext>
            </a:extLst>
          </p:cNvPr>
          <p:cNvSpPr>
            <a:spLocks noGrp="1"/>
          </p:cNvSpPr>
          <p:nvPr>
            <p:ph type="body" sz="quarter" idx="22" hasCustomPrompt="1"/>
          </p:nvPr>
        </p:nvSpPr>
        <p:spPr>
          <a:xfrm>
            <a:off x="3397962" y="1755569"/>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cxnSp>
        <p:nvCxnSpPr>
          <p:cNvPr id="22" name="Straight Connector 21">
            <a:extLst>
              <a:ext uri="{FF2B5EF4-FFF2-40B4-BE49-F238E27FC236}">
                <a16:creationId xmlns:a16="http://schemas.microsoft.com/office/drawing/2014/main" id="{A153B5F1-A68A-C14E-BB4B-5C8A1164CFEC}"/>
              </a:ext>
            </a:extLst>
          </p:cNvPr>
          <p:cNvCxnSpPr>
            <a:cxnSpLocks/>
          </p:cNvCxnSpPr>
          <p:nvPr userDrawn="1"/>
        </p:nvCxnSpPr>
        <p:spPr>
          <a:xfrm>
            <a:off x="3474162" y="3586349"/>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F64D489-37DD-D247-833E-DF112399C81A}"/>
              </a:ext>
            </a:extLst>
          </p:cNvPr>
          <p:cNvCxnSpPr>
            <a:cxnSpLocks/>
          </p:cNvCxnSpPr>
          <p:nvPr userDrawn="1"/>
        </p:nvCxnSpPr>
        <p:spPr>
          <a:xfrm>
            <a:off x="3474162" y="4729349"/>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1A81EA42-8FC8-F34B-A4D0-F0394E97BB03}"/>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B8587116-5B87-5C45-B565-764C8F81424B}"/>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35496682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6" name="Picture 5">
            <a:extLst>
              <a:ext uri="{FF2B5EF4-FFF2-40B4-BE49-F238E27FC236}">
                <a16:creationId xmlns:a16="http://schemas.microsoft.com/office/drawing/2014/main" id="{C512C19A-8884-834E-A447-BA3C5FE2FA3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1188911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4" name="Picture 3">
            <a:extLst>
              <a:ext uri="{FF2B5EF4-FFF2-40B4-BE49-F238E27FC236}">
                <a16:creationId xmlns:a16="http://schemas.microsoft.com/office/drawing/2014/main" id="{B5BF3747-E460-794F-8178-2E59446F8F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58000"/>
          </a:xfrm>
          <a:prstGeom prst="rect">
            <a:avLst/>
          </a:prstGeom>
        </p:spPr>
      </p:pic>
    </p:spTree>
    <p:extLst>
      <p:ext uri="{BB962C8B-B14F-4D97-AF65-F5344CB8AC3E}">
        <p14:creationId xmlns:p14="http://schemas.microsoft.com/office/powerpoint/2010/main" val="87925343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21F296-804A-C249-B4E1-F296E50A954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81606209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4" name="Picture 3">
            <a:extLst>
              <a:ext uri="{FF2B5EF4-FFF2-40B4-BE49-F238E27FC236}">
                <a16:creationId xmlns:a16="http://schemas.microsoft.com/office/drawing/2014/main" id="{6C092D29-E373-0841-B9B4-A6D41CE582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71496" r="12452" b="6875"/>
          <a:stretch/>
        </p:blipFill>
        <p:spPr>
          <a:xfrm>
            <a:off x="0" y="0"/>
            <a:ext cx="12192000" cy="6858000"/>
          </a:xfrm>
          <a:prstGeom prst="rect">
            <a:avLst/>
          </a:prstGeom>
        </p:spPr>
      </p:pic>
    </p:spTree>
    <p:extLst>
      <p:ext uri="{BB962C8B-B14F-4D97-AF65-F5344CB8AC3E}">
        <p14:creationId xmlns:p14="http://schemas.microsoft.com/office/powerpoint/2010/main" val="243538983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 name="Picture 4">
            <a:extLst>
              <a:ext uri="{FF2B5EF4-FFF2-40B4-BE49-F238E27FC236}">
                <a16:creationId xmlns:a16="http://schemas.microsoft.com/office/drawing/2014/main" id="{35EDE8B8-10B3-A341-8CB8-AC4046126BF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1" y="1"/>
            <a:ext cx="12153898" cy="6857999"/>
          </a:xfrm>
          <a:prstGeom prst="rect">
            <a:avLst/>
          </a:prstGeom>
        </p:spPr>
      </p:pic>
    </p:spTree>
    <p:extLst>
      <p:ext uri="{BB962C8B-B14F-4D97-AF65-F5344CB8AC3E}">
        <p14:creationId xmlns:p14="http://schemas.microsoft.com/office/powerpoint/2010/main" val="323146751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9" name="Picture 8">
            <a:extLst>
              <a:ext uri="{FF2B5EF4-FFF2-40B4-BE49-F238E27FC236}">
                <a16:creationId xmlns:a16="http://schemas.microsoft.com/office/drawing/2014/main" id="{582300F6-F382-A84D-8A22-BF6F26BF060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9469"/>
          <a:stretch/>
        </p:blipFill>
        <p:spPr>
          <a:xfrm>
            <a:off x="0" y="629919"/>
            <a:ext cx="12192000" cy="6228081"/>
          </a:xfrm>
          <a:prstGeom prst="rect">
            <a:avLst/>
          </a:prstGeom>
        </p:spPr>
      </p:pic>
      <p:sp>
        <p:nvSpPr>
          <p:cNvPr id="5" name="Slide Number Placeholder 5">
            <a:extLst>
              <a:ext uri="{FF2B5EF4-FFF2-40B4-BE49-F238E27FC236}">
                <a16:creationId xmlns:a16="http://schemas.microsoft.com/office/drawing/2014/main" id="{F449AB37-E0D1-B442-8B9D-56F2E6AC8BC1}"/>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66217461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E7D6E1-396C-8E40-88DB-678E3A9A0186}"/>
              </a:ext>
            </a:extLst>
          </p:cNvPr>
          <p:cNvSpPr/>
          <p:nvPr userDrawn="1"/>
        </p:nvSpPr>
        <p:spPr>
          <a:xfrm>
            <a:off x="0" y="1129307"/>
            <a:ext cx="12192000" cy="57286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9" name="Rectangle 8">
            <a:extLst>
              <a:ext uri="{FF2B5EF4-FFF2-40B4-BE49-F238E27FC236}">
                <a16:creationId xmlns:a16="http://schemas.microsoft.com/office/drawing/2014/main" id="{392E29CB-571F-AD45-9320-716287756CDC}"/>
              </a:ext>
            </a:extLst>
          </p:cNvPr>
          <p:cNvSpPr/>
          <p:nvPr userDrawn="1"/>
        </p:nvSpPr>
        <p:spPr>
          <a:xfrm>
            <a:off x="0" y="109831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lide Number Placeholder 5">
            <a:extLst>
              <a:ext uri="{FF2B5EF4-FFF2-40B4-BE49-F238E27FC236}">
                <a16:creationId xmlns:a16="http://schemas.microsoft.com/office/drawing/2014/main" id="{98CCEE3C-75C5-EC41-AD28-72701039AB7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72191149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4" name="Slide Number Placeholder 5">
            <a:extLst>
              <a:ext uri="{FF2B5EF4-FFF2-40B4-BE49-F238E27FC236}">
                <a16:creationId xmlns:a16="http://schemas.microsoft.com/office/drawing/2014/main" id="{7B7BF54B-D3A0-6440-8A1A-A5CBD71E93E4}"/>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198560529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8D5608-D27F-BD4E-B35B-74E14DF2F75F}"/>
              </a:ext>
            </a:extLst>
          </p:cNvPr>
          <p:cNvSpPr/>
          <p:nvPr userDrawn="1"/>
        </p:nvSpPr>
        <p:spPr>
          <a:xfrm>
            <a:off x="11597268" y="6211229"/>
            <a:ext cx="468352"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025B56CA-707B-EE45-8D3F-4719944800C6}"/>
              </a:ext>
            </a:extLst>
          </p:cNvPr>
          <p:cNvSpPr/>
          <p:nvPr userDrawn="1"/>
        </p:nvSpPr>
        <p:spPr>
          <a:xfrm>
            <a:off x="0"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339679262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pic>
        <p:nvPicPr>
          <p:cNvPr id="8" name="Picture 7" descr="A picture containing clock&#10;&#10;Description automatically generated">
            <a:extLst>
              <a:ext uri="{FF2B5EF4-FFF2-40B4-BE49-F238E27FC236}">
                <a16:creationId xmlns:a16="http://schemas.microsoft.com/office/drawing/2014/main" id="{8D9293A5-4DAB-7345-98B8-E33702C8192B}"/>
              </a:ext>
            </a:extLst>
          </p:cNvPr>
          <p:cNvPicPr>
            <a:picLocks noChangeAspect="1"/>
          </p:cNvPicPr>
          <p:nvPr userDrawn="1"/>
        </p:nvPicPr>
        <p:blipFill>
          <a:blip r:embed="rId2"/>
          <a:stretch>
            <a:fillRect/>
          </a:stretch>
        </p:blipFill>
        <p:spPr>
          <a:xfrm>
            <a:off x="5412713" y="5329917"/>
            <a:ext cx="1366575" cy="547808"/>
          </a:xfrm>
          <a:prstGeom prst="rect">
            <a:avLst/>
          </a:prstGeom>
        </p:spPr>
      </p:pic>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181021EA-E1A2-4943-B701-4E862932D14A}"/>
              </a:ext>
            </a:extLst>
          </p:cNvPr>
          <p:cNvSpPr txBox="1"/>
          <p:nvPr userDrawn="1"/>
        </p:nvSpPr>
        <p:spPr>
          <a:xfrm>
            <a:off x="1824681" y="6165875"/>
            <a:ext cx="8542638" cy="215444"/>
          </a:xfrm>
          <a:prstGeom prst="rect">
            <a:avLst/>
          </a:prstGeom>
          <a:noFill/>
        </p:spPr>
        <p:txBody>
          <a:bodyPr wrap="square" lIns="0" tIns="0" rIns="0" bIns="0" rtlCol="0" anchor="b">
            <a:spAutoFit/>
          </a:bodyPr>
          <a:lstStyle/>
          <a:p>
            <a:pPr algn="ctr">
              <a:lnSpc>
                <a:spcPct val="100000"/>
              </a:lnSpc>
            </a:pPr>
            <a:r>
              <a:rPr lang="en-US" sz="700" u="none" dirty="0">
                <a:solidFill>
                  <a:srgbClr val="1A1918"/>
                </a:solidFill>
                <a:latin typeface="Arial" panose="020B0604020202020204" pitchFamily="34" charset="0"/>
                <a:cs typeface="Arial" panose="020B0604020202020204" pitchFamily="34" charset="0"/>
              </a:rPr>
              <a:t>Blue Cross Blue Shield of Massachusetts is an Independent Licensee of the Blue Cross and Blue Shield Association. ® Registered Marks of the Blue Cross and Blue Shield Association.</a:t>
            </a:r>
          </a:p>
          <a:p>
            <a:pPr algn="ctr">
              <a:lnSpc>
                <a:spcPct val="100000"/>
              </a:lnSpc>
            </a:pPr>
            <a:r>
              <a:rPr lang="en-US" sz="700" u="none" dirty="0">
                <a:solidFill>
                  <a:srgbClr val="1A1918"/>
                </a:solidFill>
                <a:latin typeface="Arial" panose="020B0604020202020204" pitchFamily="34" charset="0"/>
                <a:cs typeface="Arial" panose="020B0604020202020204" pitchFamily="34" charset="0"/>
              </a:rPr>
              <a:t>®´, TM, Registered Marks, and Trademarks are the property of their respective owners. © 2020 Blue Cross and Blue Shield of Massachusetts, Inc., and Blue Cross and Blue Shield of Massachusetts HMO Blue, Inc.</a:t>
            </a:r>
          </a:p>
        </p:txBody>
      </p:sp>
      <p:sp>
        <p:nvSpPr>
          <p:cNvPr id="7" name="TextBox 6">
            <a:extLst>
              <a:ext uri="{FF2B5EF4-FFF2-40B4-BE49-F238E27FC236}">
                <a16:creationId xmlns:a16="http://schemas.microsoft.com/office/drawing/2014/main" id="{4E546E16-29CF-B34F-A22E-2E5D4E90687B}"/>
              </a:ext>
            </a:extLst>
          </p:cNvPr>
          <p:cNvSpPr txBox="1"/>
          <p:nvPr userDrawn="1"/>
        </p:nvSpPr>
        <p:spPr>
          <a:xfrm>
            <a:off x="0" y="2751025"/>
            <a:ext cx="12192000" cy="861774"/>
          </a:xfrm>
          <a:prstGeom prst="rect">
            <a:avLst/>
          </a:prstGeom>
          <a:noFill/>
        </p:spPr>
        <p:txBody>
          <a:bodyPr wrap="square" rtlCol="0">
            <a:spAutoFit/>
          </a:bodyPr>
          <a:lstStyle/>
          <a:p>
            <a:pPr algn="ctr"/>
            <a:r>
              <a:rPr lang="en-US" sz="5000" b="0" u="none" dirty="0">
                <a:solidFill>
                  <a:schemeClr val="tx1"/>
                </a:solidFill>
                <a:latin typeface="+mj-lt"/>
              </a:rPr>
              <a:t>Thank you</a:t>
            </a:r>
          </a:p>
        </p:txBody>
      </p:sp>
    </p:spTree>
    <p:extLst>
      <p:ext uri="{BB962C8B-B14F-4D97-AF65-F5344CB8AC3E}">
        <p14:creationId xmlns:p14="http://schemas.microsoft.com/office/powerpoint/2010/main" val="3218368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Header &amp; Large Text">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C7AED094-E47A-694C-B594-DE7726131660}"/>
              </a:ext>
            </a:extLst>
          </p:cNvPr>
          <p:cNvSpPr>
            <a:spLocks noGrp="1"/>
          </p:cNvSpPr>
          <p:nvPr>
            <p:ph type="body" sz="quarter" idx="23" hasCustomPrompt="1"/>
          </p:nvPr>
        </p:nvSpPr>
        <p:spPr>
          <a:xfrm>
            <a:off x="3400931" y="5200607"/>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a:p>
            <a:pPr lvl="0"/>
            <a:endParaRPr lang="en-US" dirty="0"/>
          </a:p>
        </p:txBody>
      </p:sp>
      <p:sp>
        <p:nvSpPr>
          <p:cNvPr id="15" name="Text Placeholder 6">
            <a:extLst>
              <a:ext uri="{FF2B5EF4-FFF2-40B4-BE49-F238E27FC236}">
                <a16:creationId xmlns:a16="http://schemas.microsoft.com/office/drawing/2014/main" id="{97B4B13F-51D6-DA4D-9F18-7F3B8E8D9F4D}"/>
              </a:ext>
            </a:extLst>
          </p:cNvPr>
          <p:cNvSpPr>
            <a:spLocks noGrp="1"/>
          </p:cNvSpPr>
          <p:nvPr>
            <p:ph type="body" sz="quarter" idx="21" hasCustomPrompt="1"/>
          </p:nvPr>
        </p:nvSpPr>
        <p:spPr>
          <a:xfrm>
            <a:off x="3400931" y="3735780"/>
            <a:ext cx="8077200" cy="45720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a:t>
            </a:r>
          </a:p>
        </p:txBody>
      </p:sp>
      <p:sp>
        <p:nvSpPr>
          <p:cNvPr id="16" name="Text Placeholder 2">
            <a:extLst>
              <a:ext uri="{FF2B5EF4-FFF2-40B4-BE49-F238E27FC236}">
                <a16:creationId xmlns:a16="http://schemas.microsoft.com/office/drawing/2014/main" id="{D85BB00B-EA2B-F14B-8ADD-B79883F8422F}"/>
              </a:ext>
            </a:extLst>
          </p:cNvPr>
          <p:cNvSpPr>
            <a:spLocks noGrp="1"/>
          </p:cNvSpPr>
          <p:nvPr>
            <p:ph type="body" sz="quarter" idx="20" hasCustomPrompt="1"/>
          </p:nvPr>
        </p:nvSpPr>
        <p:spPr>
          <a:xfrm>
            <a:off x="609600" y="1752600"/>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21" name="Text Placeholder 8">
            <a:extLst>
              <a:ext uri="{FF2B5EF4-FFF2-40B4-BE49-F238E27FC236}">
                <a16:creationId xmlns:a16="http://schemas.microsoft.com/office/drawing/2014/main" id="{EBF6D318-0374-8E49-BB2B-C7FB941BC1BB}"/>
              </a:ext>
            </a:extLst>
          </p:cNvPr>
          <p:cNvSpPr>
            <a:spLocks noGrp="1"/>
          </p:cNvSpPr>
          <p:nvPr>
            <p:ph type="body" sz="quarter" idx="22" hasCustomPrompt="1"/>
          </p:nvPr>
        </p:nvSpPr>
        <p:spPr>
          <a:xfrm>
            <a:off x="3400931" y="1752600"/>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sp>
        <p:nvSpPr>
          <p:cNvPr id="10" name="Text Placeholder 6">
            <a:extLst>
              <a:ext uri="{FF2B5EF4-FFF2-40B4-BE49-F238E27FC236}">
                <a16:creationId xmlns:a16="http://schemas.microsoft.com/office/drawing/2014/main" id="{F20F6D26-D7BB-C84E-AA0C-A90D77800007}"/>
              </a:ext>
            </a:extLst>
          </p:cNvPr>
          <p:cNvSpPr>
            <a:spLocks noGrp="1"/>
          </p:cNvSpPr>
          <p:nvPr>
            <p:ph type="body" sz="quarter" idx="24" hasCustomPrompt="1"/>
          </p:nvPr>
        </p:nvSpPr>
        <p:spPr>
          <a:xfrm>
            <a:off x="3400931" y="4376911"/>
            <a:ext cx="8077200" cy="45720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a:solidFill>
                  <a:schemeClr val="accent4"/>
                </a:solidFill>
                <a:latin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a:t>
            </a:r>
          </a:p>
        </p:txBody>
      </p:sp>
      <p:sp>
        <p:nvSpPr>
          <p:cNvPr id="9" name="Text Placeholder 8">
            <a:extLst>
              <a:ext uri="{FF2B5EF4-FFF2-40B4-BE49-F238E27FC236}">
                <a16:creationId xmlns:a16="http://schemas.microsoft.com/office/drawing/2014/main" id="{489F799E-A8F6-6A43-A33F-A8DCC49D87D1}"/>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FCFEA6F1-FA68-8C4D-A505-3C11E3A3175F}"/>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48556541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38041235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D40961F-4A85-0940-A9D9-AECC3A0D6C70}"/>
              </a:ext>
            </a:extLst>
          </p:cNvPr>
          <p:cNvSpPr>
            <a:spLocks noGrp="1"/>
          </p:cNvSpPr>
          <p:nvPr>
            <p:ph type="body" sz="quarter" idx="10" hasCustomPrompt="1"/>
          </p:nvPr>
        </p:nvSpPr>
        <p:spPr>
          <a:xfrm>
            <a:off x="0" y="2141287"/>
            <a:ext cx="12192000" cy="769854"/>
          </a:xfrm>
          <a:prstGeom prst="rect">
            <a:avLst/>
          </a:prstGeom>
        </p:spPr>
        <p:txBody>
          <a:bodyPr/>
          <a:lstStyle>
            <a:lvl1pPr marL="0" indent="0" algn="ctr">
              <a:lnSpc>
                <a:spcPct val="80000"/>
              </a:lnSpc>
              <a:buNone/>
              <a:defRPr sz="6000" b="0" i="0">
                <a:solidFill>
                  <a:srgbClr val="FD5D3B"/>
                </a:solidFill>
                <a:latin typeface="Knockout 48 Featherweight" panose="02000506040000020004" pitchFamily="2" charset="0"/>
              </a:defRPr>
            </a:lvl1pPr>
          </a:lstStyle>
          <a:p>
            <a:pPr lvl="0"/>
            <a:r>
              <a:rPr lang="en-US" dirty="0"/>
              <a:t>TABLE OF CONTENTS</a:t>
            </a:r>
          </a:p>
        </p:txBody>
      </p:sp>
      <p:sp>
        <p:nvSpPr>
          <p:cNvPr id="7" name="Text Placeholder 6">
            <a:extLst>
              <a:ext uri="{FF2B5EF4-FFF2-40B4-BE49-F238E27FC236}">
                <a16:creationId xmlns:a16="http://schemas.microsoft.com/office/drawing/2014/main" id="{5FE63D37-11F6-8F46-8F91-0FACF06996BF}"/>
              </a:ext>
            </a:extLst>
          </p:cNvPr>
          <p:cNvSpPr>
            <a:spLocks noGrp="1"/>
          </p:cNvSpPr>
          <p:nvPr>
            <p:ph type="body" sz="quarter" idx="11" hasCustomPrompt="1"/>
          </p:nvPr>
        </p:nvSpPr>
        <p:spPr>
          <a:xfrm>
            <a:off x="0" y="2995362"/>
            <a:ext cx="12192000" cy="1697038"/>
          </a:xfrm>
          <a:prstGeom prst="rect">
            <a:avLst/>
          </a:prstGeom>
        </p:spPr>
        <p:txBody>
          <a:bodyPr/>
          <a:lstStyle>
            <a:lvl1pPr algn="ctr">
              <a:defRPr sz="1600">
                <a:latin typeface="Arial" panose="020B0604020202020204" pitchFamily="34" charset="0"/>
              </a:defRPr>
            </a:lvl1pPr>
            <a:lvl2pPr algn="ctr">
              <a:defRPr sz="1600"/>
            </a:lvl2pPr>
            <a:lvl3pPr algn="ctr">
              <a:defRPr sz="1600"/>
            </a:lvl3pPr>
            <a:lvl4pPr algn="ctr">
              <a:defRPr sz="1600"/>
            </a:lvl4pPr>
            <a:lvl5pPr algn="ctr">
              <a:defRPr sz="1600"/>
            </a:lvl5pPr>
          </a:lstStyle>
          <a:p>
            <a:pPr lvl="0"/>
            <a:r>
              <a:rPr lang="en-US" dirty="0"/>
              <a:t>Review presentation/design parameters</a:t>
            </a:r>
          </a:p>
          <a:p>
            <a:pPr lvl="0"/>
            <a:r>
              <a:rPr lang="en-US" dirty="0"/>
              <a:t>Share story arc for opening slides</a:t>
            </a:r>
          </a:p>
          <a:p>
            <a:pPr lvl="0"/>
            <a:r>
              <a:rPr lang="en-US" dirty="0"/>
              <a:t>Gather feedback and discuss next steps</a:t>
            </a:r>
          </a:p>
        </p:txBody>
      </p:sp>
    </p:spTree>
    <p:extLst>
      <p:ext uri="{BB962C8B-B14F-4D97-AF65-F5344CB8AC3E}">
        <p14:creationId xmlns:p14="http://schemas.microsoft.com/office/powerpoint/2010/main" val="12882188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3" name="Picture 2" descr="A picture containing person&#10;&#10;Description automatically generated">
            <a:extLst>
              <a:ext uri="{FF2B5EF4-FFF2-40B4-BE49-F238E27FC236}">
                <a16:creationId xmlns:a16="http://schemas.microsoft.com/office/drawing/2014/main" id="{5E33671B-5F6E-364F-B1AE-2A4F5BC9B5C2}"/>
              </a:ext>
            </a:extLst>
          </p:cNvPr>
          <p:cNvPicPr>
            <a:picLocks noChangeAspect="1"/>
          </p:cNvPicPr>
          <p:nvPr userDrawn="1"/>
        </p:nvPicPr>
        <p:blipFill rotWithShape="1">
          <a:blip r:embed="rId2"/>
          <a:srcRect l="1" t="16149" r="7981" b="1"/>
          <a:stretch/>
        </p:blipFill>
        <p:spPr>
          <a:xfrm>
            <a:off x="5188746" y="0"/>
            <a:ext cx="7003254" cy="6858000"/>
          </a:xfrm>
          <a:prstGeom prst="rect">
            <a:avLst/>
          </a:prstGeom>
        </p:spPr>
      </p:pic>
      <p:sp>
        <p:nvSpPr>
          <p:cNvPr id="6" name="Freeform 5">
            <a:extLst>
              <a:ext uri="{FF2B5EF4-FFF2-40B4-BE49-F238E27FC236}">
                <a16:creationId xmlns:a16="http://schemas.microsoft.com/office/drawing/2014/main" id="{F520208C-B9F9-E048-BB10-0359191C436D}"/>
              </a:ext>
            </a:extLst>
          </p:cNvPr>
          <p:cNvSpPr/>
          <p:nvPr userDrawn="1"/>
        </p:nvSpPr>
        <p:spPr>
          <a:xfrm>
            <a:off x="0" y="1364777"/>
            <a:ext cx="12192000" cy="5493223"/>
          </a:xfrm>
          <a:custGeom>
            <a:avLst/>
            <a:gdLst>
              <a:gd name="connsiteX0" fmla="*/ 0 w 12187451"/>
              <a:gd name="connsiteY0" fmla="*/ 4326340 h 5527343"/>
              <a:gd name="connsiteX1" fmla="*/ 0 w 12187451"/>
              <a:gd name="connsiteY1" fmla="*/ 5527343 h 5527343"/>
              <a:gd name="connsiteX2" fmla="*/ 12187451 w 12187451"/>
              <a:gd name="connsiteY2" fmla="*/ 5527343 h 5527343"/>
              <a:gd name="connsiteX3" fmla="*/ 12187451 w 12187451"/>
              <a:gd name="connsiteY3" fmla="*/ 0 h 5527343"/>
              <a:gd name="connsiteX4" fmla="*/ 10890913 w 12187451"/>
              <a:gd name="connsiteY4" fmla="*/ 2006221 h 5527343"/>
              <a:gd name="connsiteX5" fmla="*/ 9444251 w 12187451"/>
              <a:gd name="connsiteY5" fmla="*/ 3248167 h 5527343"/>
              <a:gd name="connsiteX6" fmla="*/ 7383439 w 12187451"/>
              <a:gd name="connsiteY6" fmla="*/ 4080681 h 5527343"/>
              <a:gd name="connsiteX7" fmla="*/ 4995081 w 12187451"/>
              <a:gd name="connsiteY7" fmla="*/ 4380931 h 5527343"/>
              <a:gd name="connsiteX8" fmla="*/ 1897039 w 12187451"/>
              <a:gd name="connsiteY8" fmla="*/ 4339988 h 5527343"/>
              <a:gd name="connsiteX9" fmla="*/ 0 w 12187451"/>
              <a:gd name="connsiteY9" fmla="*/ 4326340 h 552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87451" h="5527343">
                <a:moveTo>
                  <a:pt x="0" y="4326340"/>
                </a:moveTo>
                <a:lnTo>
                  <a:pt x="0" y="5527343"/>
                </a:lnTo>
                <a:lnTo>
                  <a:pt x="12187451" y="5527343"/>
                </a:lnTo>
                <a:lnTo>
                  <a:pt x="12187451" y="0"/>
                </a:lnTo>
                <a:lnTo>
                  <a:pt x="10890913" y="2006221"/>
                </a:lnTo>
                <a:lnTo>
                  <a:pt x="9444251" y="3248167"/>
                </a:lnTo>
                <a:lnTo>
                  <a:pt x="7383439" y="4080681"/>
                </a:lnTo>
                <a:lnTo>
                  <a:pt x="4995081" y="4380931"/>
                </a:lnTo>
                <a:lnTo>
                  <a:pt x="1897039" y="4339988"/>
                </a:lnTo>
                <a:lnTo>
                  <a:pt x="0" y="4326340"/>
                </a:lnTo>
                <a:close/>
              </a:path>
            </a:pathLst>
          </a:cu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8" name="Picture 7">
            <a:extLst>
              <a:ext uri="{FF2B5EF4-FFF2-40B4-BE49-F238E27FC236}">
                <a16:creationId xmlns:a16="http://schemas.microsoft.com/office/drawing/2014/main" id="{C323FAA1-EE35-4E47-9502-CDDAE8BEB8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48201" t="71496" r="12452" b="9264"/>
          <a:stretch/>
        </p:blipFill>
        <p:spPr>
          <a:xfrm>
            <a:off x="0" y="0"/>
            <a:ext cx="12192001" cy="6100549"/>
          </a:xfrm>
          <a:prstGeom prst="rect">
            <a:avLst/>
          </a:prstGeom>
        </p:spPr>
      </p:pic>
    </p:spTree>
    <p:extLst>
      <p:ext uri="{BB962C8B-B14F-4D97-AF65-F5344CB8AC3E}">
        <p14:creationId xmlns:p14="http://schemas.microsoft.com/office/powerpoint/2010/main" val="681328898"/>
      </p:ext>
    </p:extLst>
  </p:cSld>
  <p:clrMapOvr>
    <a:masterClrMapping/>
  </p:clrMapOvr>
  <p:transition advClick="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0">
              <a:schemeClr val="bg1"/>
            </a:gs>
            <a:gs pos="33000">
              <a:schemeClr val="bg1">
                <a:lumMod val="95000"/>
              </a:schemeClr>
            </a:gs>
            <a:gs pos="75000">
              <a:schemeClr val="bg1">
                <a:lumMod val="89000"/>
              </a:schemeClr>
            </a:gs>
            <a:gs pos="100000">
              <a:schemeClr val="bg1">
                <a:lumMod val="85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895B41F-B1C0-A748-9F86-98D0F3A1B3E4}"/>
              </a:ext>
            </a:extLst>
          </p:cNvPr>
          <p:cNvSpPr/>
          <p:nvPr userDrawn="1"/>
        </p:nvSpPr>
        <p:spPr>
          <a:xfrm rot="10800000">
            <a:off x="0" y="-1"/>
            <a:ext cx="12192000" cy="6874625"/>
          </a:xfrm>
          <a:prstGeom prst="rect">
            <a:avLst/>
          </a:prstGeom>
          <a:gradFill flip="none" rotWithShape="1">
            <a:gsLst>
              <a:gs pos="99000">
                <a:schemeClr val="bg1">
                  <a:lumMod val="85000"/>
                </a:schemeClr>
              </a:gs>
              <a:gs pos="0">
                <a:schemeClr val="bg1">
                  <a:alpha val="0"/>
                  <a:lumMod val="0"/>
                  <a:lumOff val="10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95244DD4-3A1B-1349-8515-9D9A1B12033E}"/>
              </a:ext>
            </a:extLst>
          </p:cNvPr>
          <p:cNvSpPr>
            <a:spLocks noGrp="1"/>
          </p:cNvSpPr>
          <p:nvPr>
            <p:ph type="ctrTitle"/>
          </p:nvPr>
        </p:nvSpPr>
        <p:spPr>
          <a:xfrm>
            <a:off x="691086" y="2203910"/>
            <a:ext cx="6800384" cy="3458817"/>
          </a:xfrm>
          <a:prstGeom prst="rect">
            <a:avLst/>
          </a:prstGeom>
        </p:spPr>
        <p:txBody>
          <a:bodyPr anchor="b" anchorCtr="0">
            <a:noAutofit/>
          </a:bodyPr>
          <a:lstStyle>
            <a:lvl1pPr algn="l">
              <a:lnSpc>
                <a:spcPct val="75000"/>
              </a:lnSpc>
              <a:defRPr sz="8200" b="0" spc="50" baseline="0">
                <a:solidFill>
                  <a:srgbClr val="FD5D3B"/>
                </a:solidFill>
              </a:defRPr>
            </a:lvl1pPr>
          </a:lstStyle>
          <a:p>
            <a:r>
              <a:rPr lang="en-US" dirty="0"/>
              <a:t>Click to edit Master title style</a:t>
            </a:r>
          </a:p>
        </p:txBody>
      </p:sp>
      <p:pic>
        <p:nvPicPr>
          <p:cNvPr id="7" name="Picture 6">
            <a:extLst>
              <a:ext uri="{FF2B5EF4-FFF2-40B4-BE49-F238E27FC236}">
                <a16:creationId xmlns:a16="http://schemas.microsoft.com/office/drawing/2014/main" id="{7CE03C8F-EAEA-3D42-ADE6-1BB86C3C10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6682" y="557314"/>
            <a:ext cx="1372461" cy="547806"/>
          </a:xfrm>
          <a:prstGeom prst="rect">
            <a:avLst/>
          </a:prstGeom>
        </p:spPr>
      </p:pic>
      <p:sp>
        <p:nvSpPr>
          <p:cNvPr id="6" name="Rectangle 5">
            <a:extLst>
              <a:ext uri="{FF2B5EF4-FFF2-40B4-BE49-F238E27FC236}">
                <a16:creationId xmlns:a16="http://schemas.microsoft.com/office/drawing/2014/main" id="{1960AADD-D779-3C44-A0AF-4385770CD281}"/>
              </a:ext>
            </a:extLst>
          </p:cNvPr>
          <p:cNvSpPr/>
          <p:nvPr userDrawn="1"/>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2516377096"/>
      </p:ext>
    </p:extLst>
  </p:cSld>
  <p:clrMapOvr>
    <a:masterClrMapping/>
  </p:clrMapOvr>
  <p:extLst>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Bubble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Bold" panose="020B0606020202050201" pitchFamily="34" charset="77"/>
              </a:defRPr>
            </a:lvl1pPr>
          </a:lstStyle>
          <a:p>
            <a:pPr lvl="0"/>
            <a:r>
              <a:rPr lang="en-US" dirty="0"/>
              <a:t>Bubble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spTree>
    <p:extLst>
      <p:ext uri="{BB962C8B-B14F-4D97-AF65-F5344CB8AC3E}">
        <p14:creationId xmlns:p14="http://schemas.microsoft.com/office/powerpoint/2010/main" val="197567403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5" name="Picture 4" descr="A picture containing clock&#10;&#10;Description automatically generated">
            <a:extLst>
              <a:ext uri="{FF2B5EF4-FFF2-40B4-BE49-F238E27FC236}">
                <a16:creationId xmlns:a16="http://schemas.microsoft.com/office/drawing/2014/main" id="{C1608ECC-2314-D347-9618-1002D3B987B0}"/>
              </a:ext>
            </a:extLst>
          </p:cNvPr>
          <p:cNvPicPr>
            <a:picLocks noChangeAspect="1"/>
          </p:cNvPicPr>
          <p:nvPr userDrawn="1"/>
        </p:nvPicPr>
        <p:blipFill>
          <a:blip r:embed="rId2"/>
          <a:stretch>
            <a:fillRect/>
          </a:stretch>
        </p:blipFill>
        <p:spPr>
          <a:xfrm>
            <a:off x="691086" y="662254"/>
            <a:ext cx="1366575" cy="547808"/>
          </a:xfrm>
          <a:prstGeom prst="rect">
            <a:avLst/>
          </a:prstGeom>
        </p:spPr>
      </p:pic>
    </p:spTree>
    <p:extLst>
      <p:ext uri="{BB962C8B-B14F-4D97-AF65-F5344CB8AC3E}">
        <p14:creationId xmlns:p14="http://schemas.microsoft.com/office/powerpoint/2010/main" val="298853225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21_Title and Content">
    <p:spTree>
      <p:nvGrpSpPr>
        <p:cNvPr id="1" name=""/>
        <p:cNvGrpSpPr/>
        <p:nvPr/>
      </p:nvGrpSpPr>
      <p:grpSpPr>
        <a:xfrm>
          <a:off x="0" y="0"/>
          <a:ext cx="0" cy="0"/>
          <a:chOff x="0" y="0"/>
          <a:chExt cx="0" cy="0"/>
        </a:xfrm>
      </p:grpSpPr>
      <p:pic>
        <p:nvPicPr>
          <p:cNvPr id="5" name="Picture 4" descr="A picture containing clock&#10;&#10;Description automatically generated">
            <a:extLst>
              <a:ext uri="{FF2B5EF4-FFF2-40B4-BE49-F238E27FC236}">
                <a16:creationId xmlns:a16="http://schemas.microsoft.com/office/drawing/2014/main" id="{C1608ECC-2314-D347-9618-1002D3B987B0}"/>
              </a:ext>
            </a:extLst>
          </p:cNvPr>
          <p:cNvPicPr>
            <a:picLocks noChangeAspect="1"/>
          </p:cNvPicPr>
          <p:nvPr userDrawn="1"/>
        </p:nvPicPr>
        <p:blipFill>
          <a:blip r:embed="rId2"/>
          <a:stretch>
            <a:fillRect/>
          </a:stretch>
        </p:blipFill>
        <p:spPr>
          <a:xfrm>
            <a:off x="10139885" y="662254"/>
            <a:ext cx="1366575" cy="547808"/>
          </a:xfrm>
          <a:prstGeom prst="rect">
            <a:avLst/>
          </a:prstGeom>
        </p:spPr>
      </p:pic>
    </p:spTree>
    <p:extLst>
      <p:ext uri="{BB962C8B-B14F-4D97-AF65-F5344CB8AC3E}">
        <p14:creationId xmlns:p14="http://schemas.microsoft.com/office/powerpoint/2010/main" val="368813260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755374"/>
            <a:ext cx="0" cy="5344637"/>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40438BD-1E40-B849-8628-D0076E6B6249}"/>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87162015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3429000"/>
            <a:ext cx="0" cy="24762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AAE50D1D-42AB-6544-BE99-B8FBC897FEF2}"/>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146312596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44A88A-3ECD-B149-BE10-64102586BCCA}"/>
              </a:ext>
            </a:extLst>
          </p:cNvPr>
          <p:cNvSpPr/>
          <p:nvPr/>
        </p:nvSpPr>
        <p:spPr>
          <a:xfrm>
            <a:off x="0" y="5497690"/>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Arial" panose="020B0604020202020204" pitchFamily="34" charset="0"/>
            </a:endParaRPr>
          </a:p>
        </p:txBody>
      </p:sp>
      <p:sp>
        <p:nvSpPr>
          <p:cNvPr id="4" name="TextBox 3">
            <a:extLst>
              <a:ext uri="{FF2B5EF4-FFF2-40B4-BE49-F238E27FC236}">
                <a16:creationId xmlns:a16="http://schemas.microsoft.com/office/drawing/2014/main" id="{37B92AB1-312F-4C32-AD4F-87CC71C85090}"/>
              </a:ext>
            </a:extLst>
          </p:cNvPr>
          <p:cNvSpPr txBox="1"/>
          <p:nvPr userDrawn="1"/>
        </p:nvSpPr>
        <p:spPr>
          <a:xfrm>
            <a:off x="5791200" y="6324600"/>
            <a:ext cx="6096000" cy="215444"/>
          </a:xfrm>
          <a:prstGeom prst="rect">
            <a:avLst/>
          </a:prstGeom>
          <a:noFill/>
        </p:spPr>
        <p:txBody>
          <a:bodyPr wrap="square">
            <a:spAutoFit/>
          </a:bodyPr>
          <a:lstStyle/>
          <a:p>
            <a:pPr algn="r"/>
            <a:fld id="{59B86030-C55B-4DC1-9E1A-C067DCFF1B6F}" type="slidenum">
              <a:rPr lang="en-US" sz="800" u="none" smtClean="0">
                <a:solidFill>
                  <a:schemeClr val="bg1"/>
                </a:solidFill>
                <a:effectLst/>
                <a:latin typeface="Arial" panose="020B0604020202020204" pitchFamily="34" charset="0"/>
                <a:ea typeface="Arial" charset="0"/>
                <a:cs typeface="Arial" charset="0"/>
              </a:rPr>
              <a:pPr algn="r"/>
              <a:t>‹#›</a:t>
            </a:fld>
            <a:endParaRPr lang="en-US" sz="800" dirty="0"/>
          </a:p>
        </p:txBody>
      </p:sp>
    </p:spTree>
    <p:extLst>
      <p:ext uri="{BB962C8B-B14F-4D97-AF65-F5344CB8AC3E}">
        <p14:creationId xmlns:p14="http://schemas.microsoft.com/office/powerpoint/2010/main" val="3106406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nancial Performance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Example of financial performance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spTree>
    <p:extLst>
      <p:ext uri="{BB962C8B-B14F-4D97-AF65-F5344CB8AC3E}">
        <p14:creationId xmlns:p14="http://schemas.microsoft.com/office/powerpoint/2010/main" val="398838414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Tree>
    <p:extLst>
      <p:ext uri="{BB962C8B-B14F-4D97-AF65-F5344CB8AC3E}">
        <p14:creationId xmlns:p14="http://schemas.microsoft.com/office/powerpoint/2010/main" val="393317494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4" name="Slide Number Placeholder 5">
            <a:extLst>
              <a:ext uri="{FF2B5EF4-FFF2-40B4-BE49-F238E27FC236}">
                <a16:creationId xmlns:a16="http://schemas.microsoft.com/office/drawing/2014/main" id="{362C32BC-BEC7-1F4A-A918-3C2DB7E63E1B}"/>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19536121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943356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FCE5AA-DB04-AA4C-8269-5BF23B3B2B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58000"/>
          </a:xfrm>
          <a:prstGeom prst="rect">
            <a:avLst/>
          </a:prstGeom>
        </p:spPr>
      </p:pic>
    </p:spTree>
    <p:extLst>
      <p:ext uri="{BB962C8B-B14F-4D97-AF65-F5344CB8AC3E}">
        <p14:creationId xmlns:p14="http://schemas.microsoft.com/office/powerpoint/2010/main" val="281018554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6" name="Picture 5">
            <a:extLst>
              <a:ext uri="{FF2B5EF4-FFF2-40B4-BE49-F238E27FC236}">
                <a16:creationId xmlns:a16="http://schemas.microsoft.com/office/drawing/2014/main" id="{C512C19A-8884-834E-A447-BA3C5FE2FA3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30683547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4" name="Picture 3">
            <a:extLst>
              <a:ext uri="{FF2B5EF4-FFF2-40B4-BE49-F238E27FC236}">
                <a16:creationId xmlns:a16="http://schemas.microsoft.com/office/drawing/2014/main" id="{B5BF3747-E460-794F-8178-2E59446F8F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58000"/>
          </a:xfrm>
          <a:prstGeom prst="rect">
            <a:avLst/>
          </a:prstGeom>
        </p:spPr>
      </p:pic>
    </p:spTree>
    <p:extLst>
      <p:ext uri="{BB962C8B-B14F-4D97-AF65-F5344CB8AC3E}">
        <p14:creationId xmlns:p14="http://schemas.microsoft.com/office/powerpoint/2010/main" val="309927435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8FBA2479-1F7F-C740-9C1F-3B8FB78EB356}"/>
              </a:ext>
            </a:extLst>
          </p:cNvPr>
          <p:cNvSpPr/>
          <p:nvPr userDrawn="1"/>
        </p:nvSpPr>
        <p:spPr>
          <a:xfrm>
            <a:off x="0" y="-23148"/>
            <a:ext cx="12192000" cy="6892563"/>
          </a:xfrm>
          <a:custGeom>
            <a:avLst/>
            <a:gdLst>
              <a:gd name="connsiteX0" fmla="*/ 0 w 12188142"/>
              <a:gd name="connsiteY0" fmla="*/ 2000796 h 6863788"/>
              <a:gd name="connsiteX1" fmla="*/ 11575 w 12188142"/>
              <a:gd name="connsiteY1" fmla="*/ 0 h 6863788"/>
              <a:gd name="connsiteX2" fmla="*/ 9259747 w 12188142"/>
              <a:gd name="connsiteY2" fmla="*/ 23150 h 6863788"/>
              <a:gd name="connsiteX3" fmla="*/ 10972800 w 12188142"/>
              <a:gd name="connsiteY3" fmla="*/ 1215342 h 6863788"/>
              <a:gd name="connsiteX4" fmla="*/ 11563109 w 12188142"/>
              <a:gd name="connsiteY4" fmla="*/ 1944547 h 6863788"/>
              <a:gd name="connsiteX5" fmla="*/ 11979797 w 12188142"/>
              <a:gd name="connsiteY5" fmla="*/ 2650603 h 6863788"/>
              <a:gd name="connsiteX6" fmla="*/ 12188142 w 12188142"/>
              <a:gd name="connsiteY6" fmla="*/ 3217762 h 6863788"/>
              <a:gd name="connsiteX7" fmla="*/ 12176567 w 12188142"/>
              <a:gd name="connsiteY7" fmla="*/ 6863788 h 6863788"/>
              <a:gd name="connsiteX8" fmla="*/ 3599727 w 12188142"/>
              <a:gd name="connsiteY8" fmla="*/ 6863788 h 6863788"/>
              <a:gd name="connsiteX9" fmla="*/ 4282633 w 12188142"/>
              <a:gd name="connsiteY9" fmla="*/ 5926238 h 6863788"/>
              <a:gd name="connsiteX10" fmla="*/ 4537276 w 12188142"/>
              <a:gd name="connsiteY10" fmla="*/ 4687747 h 6863788"/>
              <a:gd name="connsiteX11" fmla="*/ 4213185 w 12188142"/>
              <a:gd name="connsiteY11" fmla="*/ 3356659 h 6863788"/>
              <a:gd name="connsiteX12" fmla="*/ 3460830 w 12188142"/>
              <a:gd name="connsiteY12" fmla="*/ 2442259 h 6863788"/>
              <a:gd name="connsiteX13" fmla="*/ 2002420 w 12188142"/>
              <a:gd name="connsiteY13" fmla="*/ 1990846 h 6863788"/>
              <a:gd name="connsiteX14" fmla="*/ 740780 w 12188142"/>
              <a:gd name="connsiteY14" fmla="*/ 1967697 h 6863788"/>
              <a:gd name="connsiteX15" fmla="*/ 0 w 12188142"/>
              <a:gd name="connsiteY15" fmla="*/ 2000796 h 6863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88142" h="6863788">
                <a:moveTo>
                  <a:pt x="0" y="2000796"/>
                </a:moveTo>
                <a:cubicBezTo>
                  <a:pt x="3858" y="1333864"/>
                  <a:pt x="7717" y="666932"/>
                  <a:pt x="11575" y="0"/>
                </a:cubicBezTo>
                <a:lnTo>
                  <a:pt x="9259747" y="23150"/>
                </a:lnTo>
                <a:lnTo>
                  <a:pt x="10972800" y="1215342"/>
                </a:lnTo>
                <a:lnTo>
                  <a:pt x="11563109" y="1944547"/>
                </a:lnTo>
                <a:lnTo>
                  <a:pt x="11979797" y="2650603"/>
                </a:lnTo>
                <a:lnTo>
                  <a:pt x="12188142" y="3217762"/>
                </a:lnTo>
                <a:cubicBezTo>
                  <a:pt x="12184284" y="4433104"/>
                  <a:pt x="12180425" y="5648446"/>
                  <a:pt x="12176567" y="6863788"/>
                </a:cubicBezTo>
                <a:lnTo>
                  <a:pt x="3599727" y="6863788"/>
                </a:lnTo>
                <a:lnTo>
                  <a:pt x="4282633" y="5926238"/>
                </a:lnTo>
                <a:lnTo>
                  <a:pt x="4537276" y="4687747"/>
                </a:lnTo>
                <a:lnTo>
                  <a:pt x="4213185" y="3356659"/>
                </a:lnTo>
                <a:lnTo>
                  <a:pt x="3460830" y="2442259"/>
                </a:lnTo>
                <a:lnTo>
                  <a:pt x="2002420" y="1990846"/>
                </a:lnTo>
                <a:lnTo>
                  <a:pt x="740780" y="1967697"/>
                </a:lnTo>
                <a:lnTo>
                  <a:pt x="0" y="2000796"/>
                </a:lnTo>
                <a:close/>
              </a:path>
            </a:pathLst>
          </a:custGeom>
          <a:blipFill dpi="0" rotWithShape="1">
            <a:blip r:embed="rId2"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91708447-18D4-324C-A438-84A67CFA6234}"/>
              </a:ext>
            </a:extLst>
          </p:cNvPr>
          <p:cNvSpPr/>
          <p:nvPr userDrawn="1"/>
        </p:nvSpPr>
        <p:spPr>
          <a:xfrm rot="5400000">
            <a:off x="-801556" y="766992"/>
            <a:ext cx="6892563" cy="5289451"/>
          </a:xfrm>
          <a:prstGeom prst="rect">
            <a:avLst/>
          </a:prstGeom>
          <a:gradFill flip="none" rotWithShape="1">
            <a:gsLst>
              <a:gs pos="66000">
                <a:srgbClr val="FDFDFD"/>
              </a:gs>
              <a:gs pos="0">
                <a:schemeClr val="accent3">
                  <a:lumMod val="5000"/>
                  <a:lumOff val="95000"/>
                  <a:alpha val="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3" name="Picture 12">
            <a:extLst>
              <a:ext uri="{FF2B5EF4-FFF2-40B4-BE49-F238E27FC236}">
                <a16:creationId xmlns:a16="http://schemas.microsoft.com/office/drawing/2014/main" id="{06D9C074-71D3-A34B-85E0-4C1F90ADDDDB}"/>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48201" t="49867" r="12452" b="28504"/>
          <a:stretch/>
        </p:blipFill>
        <p:spPr>
          <a:xfrm>
            <a:off x="0" y="1"/>
            <a:ext cx="12192000" cy="6858000"/>
          </a:xfrm>
          <a:prstGeom prst="rect">
            <a:avLst/>
          </a:prstGeom>
        </p:spPr>
      </p:pic>
      <p:pic>
        <p:nvPicPr>
          <p:cNvPr id="5" name="Picture 4" descr="A close up of a black background&#10;&#10;Description automatically generated">
            <a:extLst>
              <a:ext uri="{FF2B5EF4-FFF2-40B4-BE49-F238E27FC236}">
                <a16:creationId xmlns:a16="http://schemas.microsoft.com/office/drawing/2014/main" id="{3A934276-7593-E342-961B-F362282DBA1A}"/>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3251666" y="4805466"/>
            <a:ext cx="2877589" cy="2063949"/>
          </a:xfrm>
          <a:prstGeom prst="rect">
            <a:avLst/>
          </a:prstGeom>
        </p:spPr>
      </p:pic>
      <p:sp>
        <p:nvSpPr>
          <p:cNvPr id="6" name="Slide Number Placeholder 5">
            <a:extLst>
              <a:ext uri="{FF2B5EF4-FFF2-40B4-BE49-F238E27FC236}">
                <a16:creationId xmlns:a16="http://schemas.microsoft.com/office/drawing/2014/main" id="{8721F296-804A-C249-B4E1-F296E50A954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185697454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4" name="Picture 3">
            <a:extLst>
              <a:ext uri="{FF2B5EF4-FFF2-40B4-BE49-F238E27FC236}">
                <a16:creationId xmlns:a16="http://schemas.microsoft.com/office/drawing/2014/main" id="{6C092D29-E373-0841-B9B4-A6D41CE582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71496" r="12452" b="6875"/>
          <a:stretch/>
        </p:blipFill>
        <p:spPr>
          <a:xfrm>
            <a:off x="0" y="0"/>
            <a:ext cx="12192000" cy="6858000"/>
          </a:xfrm>
          <a:prstGeom prst="rect">
            <a:avLst/>
          </a:prstGeom>
        </p:spPr>
      </p:pic>
    </p:spTree>
    <p:extLst>
      <p:ext uri="{BB962C8B-B14F-4D97-AF65-F5344CB8AC3E}">
        <p14:creationId xmlns:p14="http://schemas.microsoft.com/office/powerpoint/2010/main" val="115929468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 name="Picture 4">
            <a:extLst>
              <a:ext uri="{FF2B5EF4-FFF2-40B4-BE49-F238E27FC236}">
                <a16:creationId xmlns:a16="http://schemas.microsoft.com/office/drawing/2014/main" id="{35EDE8B8-10B3-A341-8CB8-AC4046126BF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251" y="1"/>
            <a:ext cx="12153898" cy="6857999"/>
          </a:xfrm>
          <a:prstGeom prst="rect">
            <a:avLst/>
          </a:prstGeom>
        </p:spPr>
      </p:pic>
    </p:spTree>
    <p:extLst>
      <p:ext uri="{BB962C8B-B14F-4D97-AF65-F5344CB8AC3E}">
        <p14:creationId xmlns:p14="http://schemas.microsoft.com/office/powerpoint/2010/main" val="76298849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9" name="Picture 8">
            <a:extLst>
              <a:ext uri="{FF2B5EF4-FFF2-40B4-BE49-F238E27FC236}">
                <a16:creationId xmlns:a16="http://schemas.microsoft.com/office/drawing/2014/main" id="{582300F6-F382-A84D-8A22-BF6F26BF060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9469"/>
          <a:stretch/>
        </p:blipFill>
        <p:spPr>
          <a:xfrm>
            <a:off x="0" y="629919"/>
            <a:ext cx="12192000" cy="6228081"/>
          </a:xfrm>
          <a:prstGeom prst="rect">
            <a:avLst/>
          </a:prstGeom>
        </p:spPr>
      </p:pic>
      <p:sp>
        <p:nvSpPr>
          <p:cNvPr id="5" name="Slide Number Placeholder 5">
            <a:extLst>
              <a:ext uri="{FF2B5EF4-FFF2-40B4-BE49-F238E27FC236}">
                <a16:creationId xmlns:a16="http://schemas.microsoft.com/office/drawing/2014/main" id="{F449AB37-E0D1-B442-8B9D-56F2E6AC8BC1}"/>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473991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bble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Bubble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spTree>
    <p:extLst>
      <p:ext uri="{BB962C8B-B14F-4D97-AF65-F5344CB8AC3E}">
        <p14:creationId xmlns:p14="http://schemas.microsoft.com/office/powerpoint/2010/main" val="106257052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E7D6E1-396C-8E40-88DB-678E3A9A0186}"/>
              </a:ext>
            </a:extLst>
          </p:cNvPr>
          <p:cNvSpPr/>
          <p:nvPr userDrawn="1"/>
        </p:nvSpPr>
        <p:spPr>
          <a:xfrm>
            <a:off x="0" y="1129307"/>
            <a:ext cx="12192000" cy="57286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9" name="Rectangle 8">
            <a:extLst>
              <a:ext uri="{FF2B5EF4-FFF2-40B4-BE49-F238E27FC236}">
                <a16:creationId xmlns:a16="http://schemas.microsoft.com/office/drawing/2014/main" id="{392E29CB-571F-AD45-9320-716287756CDC}"/>
              </a:ext>
            </a:extLst>
          </p:cNvPr>
          <p:cNvSpPr/>
          <p:nvPr userDrawn="1"/>
        </p:nvSpPr>
        <p:spPr>
          <a:xfrm>
            <a:off x="0" y="109831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lide Number Placeholder 5">
            <a:extLst>
              <a:ext uri="{FF2B5EF4-FFF2-40B4-BE49-F238E27FC236}">
                <a16:creationId xmlns:a16="http://schemas.microsoft.com/office/drawing/2014/main" id="{98CCEE3C-75C5-EC41-AD28-72701039AB7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08819929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4" name="Slide Number Placeholder 5">
            <a:extLst>
              <a:ext uri="{FF2B5EF4-FFF2-40B4-BE49-F238E27FC236}">
                <a16:creationId xmlns:a16="http://schemas.microsoft.com/office/drawing/2014/main" id="{7B7BF54B-D3A0-6440-8A1A-A5CBD71E93E4}"/>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16233331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CB4FCC-F808-5741-9EF2-1E9FEAC68559}"/>
              </a:ext>
            </a:extLst>
          </p:cNvPr>
          <p:cNvSpPr/>
          <p:nvPr userDrawn="1"/>
        </p:nvSpPr>
        <p:spPr>
          <a:xfrm rot="10800000">
            <a:off x="0" y="0"/>
            <a:ext cx="12192000" cy="6858001"/>
          </a:xfrm>
          <a:prstGeom prst="rect">
            <a:avLst/>
          </a:prstGeom>
          <a:gradFill flip="none" rotWithShape="1">
            <a:gsLst>
              <a:gs pos="99000">
                <a:schemeClr val="bg1">
                  <a:lumMod val="85000"/>
                </a:schemeClr>
              </a:gs>
              <a:gs pos="0">
                <a:schemeClr val="bg1">
                  <a:alpha val="0"/>
                  <a:lumMod val="0"/>
                  <a:lumOff val="10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025B56CA-707B-EE45-8D3F-4719944800C6}"/>
              </a:ext>
            </a:extLst>
          </p:cNvPr>
          <p:cNvSpPr/>
          <p:nvPr userDrawn="1"/>
        </p:nvSpPr>
        <p:spPr>
          <a:xfrm>
            <a:off x="0"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51551427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CDF2FBB-9883-C34B-BB21-5CA2C09A9A8E}"/>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6073421" y="1"/>
            <a:ext cx="6118579" cy="6858000"/>
          </a:xfrm>
          <a:prstGeom prst="rect">
            <a:avLst/>
          </a:prstGeom>
        </p:spPr>
      </p:pic>
      <p:pic>
        <p:nvPicPr>
          <p:cNvPr id="13" name="Picture 12">
            <a:extLst>
              <a:ext uri="{FF2B5EF4-FFF2-40B4-BE49-F238E27FC236}">
                <a16:creationId xmlns:a16="http://schemas.microsoft.com/office/drawing/2014/main" id="{C1C5505E-E799-C141-8DAB-D4EBC14491B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1"/>
            <a:ext cx="6118579" cy="6857998"/>
          </a:xfrm>
          <a:prstGeom prst="rect">
            <a:avLst/>
          </a:prstGeom>
        </p:spPr>
      </p:pic>
      <p:grpSp>
        <p:nvGrpSpPr>
          <p:cNvPr id="4" name="Group 3">
            <a:extLst>
              <a:ext uri="{FF2B5EF4-FFF2-40B4-BE49-F238E27FC236}">
                <a16:creationId xmlns:a16="http://schemas.microsoft.com/office/drawing/2014/main" id="{26641D33-AE3F-CD47-B400-0801AE06135D}"/>
              </a:ext>
            </a:extLst>
          </p:cNvPr>
          <p:cNvGrpSpPr/>
          <p:nvPr userDrawn="1"/>
        </p:nvGrpSpPr>
        <p:grpSpPr>
          <a:xfrm>
            <a:off x="0" y="1098311"/>
            <a:ext cx="12192000" cy="5759689"/>
            <a:chOff x="0" y="1098311"/>
            <a:chExt cx="12192000" cy="5759689"/>
          </a:xfrm>
        </p:grpSpPr>
        <p:sp>
          <p:nvSpPr>
            <p:cNvPr id="18" name="Rectangle 17">
              <a:extLst>
                <a:ext uri="{FF2B5EF4-FFF2-40B4-BE49-F238E27FC236}">
                  <a16:creationId xmlns:a16="http://schemas.microsoft.com/office/drawing/2014/main" id="{D2976D9F-220E-6C4C-998E-1FD0AC63BAEF}"/>
                </a:ext>
              </a:extLst>
            </p:cNvPr>
            <p:cNvSpPr/>
            <p:nvPr userDrawn="1"/>
          </p:nvSpPr>
          <p:spPr>
            <a:xfrm>
              <a:off x="0" y="1129307"/>
              <a:ext cx="12192000" cy="57286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19" name="Rectangle 18">
              <a:extLst>
                <a:ext uri="{FF2B5EF4-FFF2-40B4-BE49-F238E27FC236}">
                  <a16:creationId xmlns:a16="http://schemas.microsoft.com/office/drawing/2014/main" id="{1577B4D1-5963-F64D-93F1-2EE42F92EC90}"/>
                </a:ext>
              </a:extLst>
            </p:cNvPr>
            <p:cNvSpPr/>
            <p:nvPr userDrawn="1"/>
          </p:nvSpPr>
          <p:spPr>
            <a:xfrm>
              <a:off x="0" y="109831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sp>
        <p:nvSpPr>
          <p:cNvPr id="6" name="TextBox 5">
            <a:extLst>
              <a:ext uri="{FF2B5EF4-FFF2-40B4-BE49-F238E27FC236}">
                <a16:creationId xmlns:a16="http://schemas.microsoft.com/office/drawing/2014/main" id="{181021EA-E1A2-4943-B701-4E862932D14A}"/>
              </a:ext>
            </a:extLst>
          </p:cNvPr>
          <p:cNvSpPr txBox="1"/>
          <p:nvPr userDrawn="1"/>
        </p:nvSpPr>
        <p:spPr>
          <a:xfrm>
            <a:off x="1824681" y="6165875"/>
            <a:ext cx="8542638" cy="215444"/>
          </a:xfrm>
          <a:prstGeom prst="rect">
            <a:avLst/>
          </a:prstGeom>
          <a:noFill/>
        </p:spPr>
        <p:txBody>
          <a:bodyPr wrap="square" lIns="0" tIns="0" rIns="0" bIns="0" rtlCol="0" anchor="b">
            <a:spAutoFit/>
          </a:bodyPr>
          <a:lstStyle/>
          <a:p>
            <a:pPr algn="ctr">
              <a:lnSpc>
                <a:spcPct val="100000"/>
              </a:lnSpc>
            </a:pPr>
            <a:r>
              <a:rPr lang="en-US" sz="700" u="none" dirty="0">
                <a:solidFill>
                  <a:schemeClr val="bg1"/>
                </a:solidFill>
                <a:latin typeface="Arial" panose="020B0604020202020204" pitchFamily="34" charset="0"/>
                <a:cs typeface="Arial" panose="020B0604020202020204" pitchFamily="34" charset="0"/>
              </a:rPr>
              <a:t>Blue Cross Blue Shield of Massachusetts is an Independent Licensee of the Blue Cross and Blue Shield Association. ® Registered Marks of the Blue Cross and Blue Shield Association.</a:t>
            </a:r>
          </a:p>
          <a:p>
            <a:pPr algn="ctr">
              <a:lnSpc>
                <a:spcPct val="100000"/>
              </a:lnSpc>
            </a:pPr>
            <a:r>
              <a:rPr lang="en-US" sz="700" u="none" dirty="0">
                <a:solidFill>
                  <a:schemeClr val="bg1"/>
                </a:solidFill>
                <a:latin typeface="Arial" panose="020B0604020202020204" pitchFamily="34" charset="0"/>
                <a:cs typeface="Arial" panose="020B0604020202020204" pitchFamily="34" charset="0"/>
              </a:rPr>
              <a:t>®, TM, Registered Marks, and Trademarks are the property of their respective owners. © 2020 Blue Cross and Blue Shield of Massachusetts, Inc., and Blue Cross and Blue Shield of Massachusetts HMO Blue, Inc.</a:t>
            </a:r>
          </a:p>
        </p:txBody>
      </p:sp>
      <p:sp>
        <p:nvSpPr>
          <p:cNvPr id="7" name="TextBox 6">
            <a:extLst>
              <a:ext uri="{FF2B5EF4-FFF2-40B4-BE49-F238E27FC236}">
                <a16:creationId xmlns:a16="http://schemas.microsoft.com/office/drawing/2014/main" id="{4E546E16-29CF-B34F-A22E-2E5D4E90687B}"/>
              </a:ext>
            </a:extLst>
          </p:cNvPr>
          <p:cNvSpPr txBox="1"/>
          <p:nvPr userDrawn="1"/>
        </p:nvSpPr>
        <p:spPr>
          <a:xfrm>
            <a:off x="-22579" y="2896513"/>
            <a:ext cx="12192000" cy="861774"/>
          </a:xfrm>
          <a:prstGeom prst="rect">
            <a:avLst/>
          </a:prstGeom>
          <a:noFill/>
        </p:spPr>
        <p:txBody>
          <a:bodyPr wrap="square" rtlCol="0">
            <a:spAutoFit/>
          </a:bodyPr>
          <a:lstStyle/>
          <a:p>
            <a:pPr algn="ctr"/>
            <a:r>
              <a:rPr lang="en-US" sz="5000" b="0" u="none" dirty="0">
                <a:solidFill>
                  <a:schemeClr val="bg1"/>
                </a:solidFill>
                <a:latin typeface="+mj-lt"/>
              </a:rPr>
              <a:t>Thank you</a:t>
            </a:r>
          </a:p>
        </p:txBody>
      </p:sp>
      <p:pic>
        <p:nvPicPr>
          <p:cNvPr id="23" name="Picture 22">
            <a:extLst>
              <a:ext uri="{FF2B5EF4-FFF2-40B4-BE49-F238E27FC236}">
                <a16:creationId xmlns:a16="http://schemas.microsoft.com/office/drawing/2014/main" id="{A90EFDF4-AACE-8240-9D5F-AC66223DE046}"/>
              </a:ext>
            </a:extLst>
          </p:cNvPr>
          <p:cNvPicPr>
            <a:picLocks noChangeAspect="1"/>
          </p:cNvPicPr>
          <p:nvPr userDrawn="1"/>
        </p:nvPicPr>
        <p:blipFill>
          <a:blip r:embed="rId4"/>
          <a:stretch>
            <a:fillRect/>
          </a:stretch>
        </p:blipFill>
        <p:spPr>
          <a:xfrm>
            <a:off x="5417749" y="5329914"/>
            <a:ext cx="1366577" cy="547809"/>
          </a:xfrm>
          <a:prstGeom prst="rect">
            <a:avLst/>
          </a:prstGeom>
        </p:spPr>
      </p:pic>
    </p:spTree>
    <p:extLst>
      <p:ext uri="{BB962C8B-B14F-4D97-AF65-F5344CB8AC3E}">
        <p14:creationId xmlns:p14="http://schemas.microsoft.com/office/powerpoint/2010/main" val="385364858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pic>
        <p:nvPicPr>
          <p:cNvPr id="8" name="Picture 7" descr="A picture containing clock&#10;&#10;Description automatically generated">
            <a:extLst>
              <a:ext uri="{FF2B5EF4-FFF2-40B4-BE49-F238E27FC236}">
                <a16:creationId xmlns:a16="http://schemas.microsoft.com/office/drawing/2014/main" id="{FB47D117-5B88-1B4F-93AC-6E063FD547A2}"/>
              </a:ext>
            </a:extLst>
          </p:cNvPr>
          <p:cNvPicPr>
            <a:picLocks noChangeAspect="1"/>
          </p:cNvPicPr>
          <p:nvPr userDrawn="1"/>
        </p:nvPicPr>
        <p:blipFill>
          <a:blip r:embed="rId2"/>
          <a:stretch>
            <a:fillRect/>
          </a:stretch>
        </p:blipFill>
        <p:spPr>
          <a:xfrm>
            <a:off x="5412712" y="5329916"/>
            <a:ext cx="1366575" cy="547808"/>
          </a:xfrm>
          <a:prstGeom prst="rect">
            <a:avLst/>
          </a:prstGeom>
        </p:spPr>
      </p:pic>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181021EA-E1A2-4943-B701-4E862932D14A}"/>
              </a:ext>
            </a:extLst>
          </p:cNvPr>
          <p:cNvSpPr txBox="1"/>
          <p:nvPr userDrawn="1"/>
        </p:nvSpPr>
        <p:spPr>
          <a:xfrm>
            <a:off x="1824681" y="6165875"/>
            <a:ext cx="8542638" cy="215444"/>
          </a:xfrm>
          <a:prstGeom prst="rect">
            <a:avLst/>
          </a:prstGeom>
          <a:noFill/>
        </p:spPr>
        <p:txBody>
          <a:bodyPr wrap="square" lIns="0" tIns="0" rIns="0" bIns="0" rtlCol="0" anchor="b">
            <a:spAutoFit/>
          </a:bodyPr>
          <a:lstStyle/>
          <a:p>
            <a:pPr algn="ctr">
              <a:lnSpc>
                <a:spcPct val="100000"/>
              </a:lnSpc>
            </a:pPr>
            <a:r>
              <a:rPr lang="en-US" sz="700" u="none" dirty="0">
                <a:solidFill>
                  <a:srgbClr val="1A1918"/>
                </a:solidFill>
                <a:latin typeface="Arial" panose="020B0604020202020204" pitchFamily="34" charset="0"/>
                <a:cs typeface="Arial" panose="020B0604020202020204" pitchFamily="34" charset="0"/>
              </a:rPr>
              <a:t>Blue Cross Blue Shield of Massachusetts is an Independent Licensee of the Blue Cross and Blue Shield Association. ® Registered Marks of the Blue Cross and Blue Shield Association.</a:t>
            </a:r>
          </a:p>
          <a:p>
            <a:pPr algn="ctr">
              <a:lnSpc>
                <a:spcPct val="100000"/>
              </a:lnSpc>
            </a:pPr>
            <a:r>
              <a:rPr lang="en-US" sz="700" u="none" dirty="0">
                <a:solidFill>
                  <a:srgbClr val="1A1918"/>
                </a:solidFill>
                <a:latin typeface="Arial" panose="020B0604020202020204" pitchFamily="34" charset="0"/>
                <a:cs typeface="Arial" panose="020B0604020202020204" pitchFamily="34" charset="0"/>
              </a:rPr>
              <a:t>®, TM, Registered Marks, and Trademarks are the property of their respective owners. © 2020 Blue Cross and Blue Shield of Massachusetts, Inc., and Blue Cross and Blue Shield of Massachusetts HMO Blue, Inc.</a:t>
            </a:r>
          </a:p>
        </p:txBody>
      </p:sp>
      <p:sp>
        <p:nvSpPr>
          <p:cNvPr id="7" name="TextBox 6">
            <a:extLst>
              <a:ext uri="{FF2B5EF4-FFF2-40B4-BE49-F238E27FC236}">
                <a16:creationId xmlns:a16="http://schemas.microsoft.com/office/drawing/2014/main" id="{4E546E16-29CF-B34F-A22E-2E5D4E90687B}"/>
              </a:ext>
            </a:extLst>
          </p:cNvPr>
          <p:cNvSpPr txBox="1"/>
          <p:nvPr userDrawn="1"/>
        </p:nvSpPr>
        <p:spPr>
          <a:xfrm>
            <a:off x="0" y="2751025"/>
            <a:ext cx="12192000" cy="861774"/>
          </a:xfrm>
          <a:prstGeom prst="rect">
            <a:avLst/>
          </a:prstGeom>
          <a:noFill/>
        </p:spPr>
        <p:txBody>
          <a:bodyPr wrap="square" rtlCol="0">
            <a:spAutoFit/>
          </a:bodyPr>
          <a:lstStyle/>
          <a:p>
            <a:pPr algn="ctr"/>
            <a:r>
              <a:rPr lang="en-US" sz="5000" b="0" u="none" dirty="0">
                <a:solidFill>
                  <a:schemeClr val="tx1"/>
                </a:solidFill>
                <a:latin typeface="+mj-lt"/>
              </a:rPr>
              <a:t>Thank you</a:t>
            </a:r>
          </a:p>
        </p:txBody>
      </p:sp>
    </p:spTree>
    <p:extLst>
      <p:ext uri="{BB962C8B-B14F-4D97-AF65-F5344CB8AC3E}">
        <p14:creationId xmlns:p14="http://schemas.microsoft.com/office/powerpoint/2010/main" val="306134405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64182481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F5C482-70D8-437B-AE17-5A07AFCC8256}"/>
              </a:ext>
            </a:extLst>
          </p:cNvPr>
          <p:cNvSpPr>
            <a:spLocks noGrp="1"/>
          </p:cNvSpPr>
          <p:nvPr>
            <p:ph type="dt" sz="half" idx="10"/>
          </p:nvPr>
        </p:nvSpPr>
        <p:spPr/>
        <p:txBody>
          <a:bodyPr/>
          <a:lstStyle/>
          <a:p>
            <a:fld id="{44151CB0-8809-4CC6-AF4B-17852F982800}" type="datetimeFigureOut">
              <a:rPr lang="en-US" smtClean="0"/>
              <a:t>5/24/2022</a:t>
            </a:fld>
            <a:endParaRPr lang="en-US" dirty="0"/>
          </a:p>
        </p:txBody>
      </p:sp>
      <p:sp>
        <p:nvSpPr>
          <p:cNvPr id="3" name="Footer Placeholder 2">
            <a:extLst>
              <a:ext uri="{FF2B5EF4-FFF2-40B4-BE49-F238E27FC236}">
                <a16:creationId xmlns:a16="http://schemas.microsoft.com/office/drawing/2014/main" id="{0CB05834-C00A-439C-ACB4-F5387AA0B0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ACDFC12-746D-47F3-AD7E-0EB9BB0D4C75}"/>
              </a:ext>
            </a:extLst>
          </p:cNvPr>
          <p:cNvSpPr>
            <a:spLocks noGrp="1"/>
          </p:cNvSpPr>
          <p:nvPr>
            <p:ph type="sldNum" sz="quarter" idx="12"/>
          </p:nvPr>
        </p:nvSpPr>
        <p:spPr/>
        <p:txBody>
          <a:bodyPr/>
          <a:lstStyle/>
          <a:p>
            <a:fld id="{F6602423-4D15-45EF-88C2-96B0BC2AEEA8}" type="slidenum">
              <a:rPr lang="en-US" smtClean="0"/>
              <a:t>‹#›</a:t>
            </a:fld>
            <a:endParaRPr lang="en-US" dirty="0"/>
          </a:p>
        </p:txBody>
      </p:sp>
    </p:spTree>
    <p:extLst>
      <p:ext uri="{BB962C8B-B14F-4D97-AF65-F5344CB8AC3E}">
        <p14:creationId xmlns:p14="http://schemas.microsoft.com/office/powerpoint/2010/main" val="2816665270"/>
      </p:ext>
    </p:extLst>
  </p:cSld>
  <p:clrMapOvr>
    <a:masterClrMapping/>
  </p:clrMapOvr>
  <p:transition advClick="0"/>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2" name="Picture 2" descr="A picture containing clock&#10;&#10;Description automatically generated">
            <a:extLst>
              <a:ext uri="{FF2B5EF4-FFF2-40B4-BE49-F238E27FC236}">
                <a16:creationId xmlns:a16="http://schemas.microsoft.com/office/drawing/2014/main" id="{E2296DF3-7D1C-4B22-903E-77D83F022F6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0563" y="661988"/>
            <a:ext cx="1366837"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538597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EBAD5C-DB06-4B76-8019-3AA1F7A441E4}"/>
              </a:ext>
            </a:extLst>
          </p:cNvPr>
          <p:cNvSpPr/>
          <p:nvPr/>
        </p:nvSpPr>
        <p:spPr>
          <a:xfrm>
            <a:off x="0" y="2824163"/>
            <a:ext cx="12192000" cy="40338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3" name="Rectangle 2">
            <a:extLst>
              <a:ext uri="{FF2B5EF4-FFF2-40B4-BE49-F238E27FC236}">
                <a16:creationId xmlns:a16="http://schemas.microsoft.com/office/drawing/2014/main" id="{B707A4CA-3D28-4F4C-A9DB-45A7F3DD1804}"/>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cxnSp>
        <p:nvCxnSpPr>
          <p:cNvPr id="4" name="Straight Connector 3">
            <a:extLst>
              <a:ext uri="{FF2B5EF4-FFF2-40B4-BE49-F238E27FC236}">
                <a16:creationId xmlns:a16="http://schemas.microsoft.com/office/drawing/2014/main" id="{9F18F622-5728-4A0A-A0E6-47BCB99DACB9}"/>
              </a:ext>
            </a:extLst>
          </p:cNvPr>
          <p:cNvCxnSpPr>
            <a:cxnSpLocks/>
          </p:cNvCxnSpPr>
          <p:nvPr/>
        </p:nvCxnSpPr>
        <p:spPr>
          <a:xfrm>
            <a:off x="6096000" y="755650"/>
            <a:ext cx="0" cy="5345113"/>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0502912E-7EA8-42AA-BFB5-908BD358D80A}"/>
              </a:ext>
            </a:extLst>
          </p:cNvPr>
          <p:cNvSpPr txBox="1">
            <a:spLocks/>
          </p:cNvSpPr>
          <p:nvPr userDrawn="1"/>
        </p:nvSpPr>
        <p:spPr>
          <a:xfrm>
            <a:off x="9959975" y="6351588"/>
            <a:ext cx="2057400" cy="365125"/>
          </a:xfrm>
          <a:prstGeom prst="rect">
            <a:avLst/>
          </a:prstGeom>
        </p:spPr>
        <p:txBody>
          <a:bodyPr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25BD7373-226C-40AC-8DCC-408D4AB61AF1}" type="slidenum">
              <a:rPr lang="en-US">
                <a:solidFill>
                  <a:schemeClr val="bg1"/>
                </a:solidFill>
                <a:latin typeface="Arial" panose="020B0604020202020204" pitchFamily="34" charset="0"/>
                <a:ea typeface="Arial" charset="0"/>
                <a:cs typeface="Arial" charset="0"/>
              </a:rPr>
              <a:pPr>
                <a:defRPr/>
              </a:pPr>
              <a:t>‹#›</a:t>
            </a:fld>
            <a:endParaRPr lang="en-US" dirty="0">
              <a:solidFill>
                <a:schemeClr val="bg1"/>
              </a:solidFill>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42366855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A2D4F6-3303-4CEA-9422-A34FEC872312}"/>
              </a:ext>
            </a:extLst>
          </p:cNvPr>
          <p:cNvSpPr/>
          <p:nvPr/>
        </p:nvSpPr>
        <p:spPr>
          <a:xfrm>
            <a:off x="0" y="5497513"/>
            <a:ext cx="12192000" cy="13684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2"/>
              </a:solidFill>
              <a:latin typeface="Arial" panose="020B0604020202020204" pitchFamily="34" charset="0"/>
            </a:endParaRPr>
          </a:p>
        </p:txBody>
      </p:sp>
      <p:sp>
        <p:nvSpPr>
          <p:cNvPr id="3" name="Rectangle 2">
            <a:extLst>
              <a:ext uri="{FF2B5EF4-FFF2-40B4-BE49-F238E27FC236}">
                <a16:creationId xmlns:a16="http://schemas.microsoft.com/office/drawing/2014/main" id="{7D1A7251-4D95-4D69-971F-926AD254A838}"/>
              </a:ext>
            </a:extLst>
          </p:cNvPr>
          <p:cNvSpPr/>
          <p:nvPr userDrawn="1"/>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4" name="Slide Number Placeholder 5">
            <a:extLst>
              <a:ext uri="{FF2B5EF4-FFF2-40B4-BE49-F238E27FC236}">
                <a16:creationId xmlns:a16="http://schemas.microsoft.com/office/drawing/2014/main" id="{A5059174-8A8C-48D3-BD04-AAABE576E42F}"/>
              </a:ext>
            </a:extLst>
          </p:cNvPr>
          <p:cNvSpPr txBox="1">
            <a:spLocks/>
          </p:cNvSpPr>
          <p:nvPr userDrawn="1"/>
        </p:nvSpPr>
        <p:spPr>
          <a:xfrm>
            <a:off x="9959975" y="6351588"/>
            <a:ext cx="2057400" cy="365125"/>
          </a:xfrm>
          <a:prstGeom prst="rect">
            <a:avLst/>
          </a:prstGeom>
        </p:spPr>
        <p:txBody>
          <a:bodyPr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7776637D-B317-4093-847C-C5C182EC7668}" type="slidenum">
              <a:rPr lang="en-US">
                <a:solidFill>
                  <a:schemeClr val="bg1"/>
                </a:solidFill>
                <a:latin typeface="Arial" panose="020B0604020202020204" pitchFamily="34" charset="0"/>
                <a:ea typeface="Arial" charset="0"/>
                <a:cs typeface="Arial" charset="0"/>
              </a:rPr>
              <a:pPr>
                <a:defRPr/>
              </a:pPr>
              <a:t>‹#›</a:t>
            </a:fld>
            <a:endParaRPr lang="en-US" dirty="0">
              <a:solidFill>
                <a:schemeClr val="bg1"/>
              </a:solidFill>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4053340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e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6"/>
                </a:solidFill>
                <a:latin typeface="Arial" panose="020B0604020202020204" pitchFamily="34" charset="0"/>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6"/>
                </a:solidFill>
                <a:latin typeface="Bebas Neue" panose="020B0606020202050201" pitchFamily="34" charset="77"/>
              </a:defRPr>
            </a:lvl1pPr>
          </a:lstStyle>
          <a:p>
            <a:pPr lvl="0"/>
            <a:r>
              <a:rPr lang="en-US" dirty="0"/>
              <a:t>Pie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6"/>
                </a:solidFill>
                <a:latin typeface="Arial" panose="020B0604020202020204" pitchFamily="34" charset="0"/>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867316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965A2E-A124-493C-95D9-8DB4F41D50DD}"/>
              </a:ext>
            </a:extLst>
          </p:cNvPr>
          <p:cNvSpPr/>
          <p:nvPr/>
        </p:nvSpPr>
        <p:spPr>
          <a:xfrm>
            <a:off x="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Tree>
    <p:extLst>
      <p:ext uri="{BB962C8B-B14F-4D97-AF65-F5344CB8AC3E}">
        <p14:creationId xmlns:p14="http://schemas.microsoft.com/office/powerpoint/2010/main" val="84289834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3E4E19-8B3E-4501-A693-95D4F62DB5C8}"/>
              </a:ext>
            </a:extLst>
          </p:cNvPr>
          <p:cNvSpPr/>
          <p:nvPr/>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3" name="Slide Number Placeholder 5">
            <a:extLst>
              <a:ext uri="{FF2B5EF4-FFF2-40B4-BE49-F238E27FC236}">
                <a16:creationId xmlns:a16="http://schemas.microsoft.com/office/drawing/2014/main" id="{FE8D473C-9F4D-4FD8-A027-7740A7080C78}"/>
              </a:ext>
            </a:extLst>
          </p:cNvPr>
          <p:cNvSpPr txBox="1">
            <a:spLocks/>
          </p:cNvSpPr>
          <p:nvPr userDrawn="1"/>
        </p:nvSpPr>
        <p:spPr>
          <a:xfrm>
            <a:off x="9959975" y="6351588"/>
            <a:ext cx="2057400" cy="365125"/>
          </a:xfrm>
          <a:prstGeom prst="rect">
            <a:avLst/>
          </a:prstGeom>
        </p:spPr>
        <p:txBody>
          <a:bodyPr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392E3514-43B0-427B-AA15-D01752DC2BE5}" type="slidenum">
              <a:rPr lang="en-US">
                <a:solidFill>
                  <a:schemeClr val="bg1"/>
                </a:solidFill>
                <a:latin typeface="Arial" panose="020B0604020202020204" pitchFamily="34" charset="0"/>
                <a:ea typeface="Arial" charset="0"/>
                <a:cs typeface="Arial" charset="0"/>
              </a:rPr>
              <a:pPr>
                <a:defRPr/>
              </a:pPr>
              <a:t>‹#›</a:t>
            </a:fld>
            <a:endParaRPr lang="en-US" dirty="0">
              <a:solidFill>
                <a:schemeClr val="bg1"/>
              </a:solidFill>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404592727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545016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499C39-362F-47C0-AF92-BA0ECF02F9E4}"/>
              </a:ext>
            </a:extLst>
          </p:cNvPr>
          <p:cNvSpPr/>
          <p:nvPr/>
        </p:nvSpPr>
        <p:spPr>
          <a:xfrm>
            <a:off x="8442325" y="6357938"/>
            <a:ext cx="977900" cy="50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pic>
        <p:nvPicPr>
          <p:cNvPr id="3" name="Picture 3" descr="A picture containing clock&#10;&#10;Description automatically generated">
            <a:extLst>
              <a:ext uri="{FF2B5EF4-FFF2-40B4-BE49-F238E27FC236}">
                <a16:creationId xmlns:a16="http://schemas.microsoft.com/office/drawing/2014/main" id="{18541988-F9CE-4BE1-A431-3A8C6F9297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5625" y="304800"/>
            <a:ext cx="117157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788436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49F1D3A-D8AD-44DB-A506-9618E982C5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6961" t="34981" r="10860" b="36339"/>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248439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81500B-CFC9-4D4F-8BBB-D02D652585C4}"/>
              </a:ext>
            </a:extLst>
          </p:cNvPr>
          <p:cNvSpPr/>
          <p:nvPr/>
        </p:nvSpPr>
        <p:spPr>
          <a:xfrm>
            <a:off x="8442325" y="6357938"/>
            <a:ext cx="977900" cy="50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pic>
        <p:nvPicPr>
          <p:cNvPr id="3" name="Picture 3">
            <a:extLst>
              <a:ext uri="{FF2B5EF4-FFF2-40B4-BE49-F238E27FC236}">
                <a16:creationId xmlns:a16="http://schemas.microsoft.com/office/drawing/2014/main" id="{64CAD0BE-1953-4487-A206-687F0ACC234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48201" t="6613" r="12453" b="717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386532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C403E1-476F-4AA1-B12A-4286786272A4}"/>
              </a:ext>
            </a:extLst>
          </p:cNvPr>
          <p:cNvSpPr/>
          <p:nvPr/>
        </p:nvSpPr>
        <p:spPr>
          <a:xfrm>
            <a:off x="8442325" y="6357938"/>
            <a:ext cx="977900" cy="50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pic>
        <p:nvPicPr>
          <p:cNvPr id="3" name="Picture 3">
            <a:extLst>
              <a:ext uri="{FF2B5EF4-FFF2-40B4-BE49-F238E27FC236}">
                <a16:creationId xmlns:a16="http://schemas.microsoft.com/office/drawing/2014/main" id="{384E6A9F-024A-4845-BD0A-41E17E87E3A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48201" t="28239" r="12453" b="50133"/>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808687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60A3A85-8760-4DE1-AFE0-4F12E4E51E3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48201" t="49867" r="12453" b="28503"/>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274703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1AEE78-C32C-4D7E-960B-38C81B00AEB2}"/>
              </a:ext>
            </a:extLst>
          </p:cNvPr>
          <p:cNvSpPr/>
          <p:nvPr/>
        </p:nvSpPr>
        <p:spPr>
          <a:xfrm>
            <a:off x="8442325" y="6357938"/>
            <a:ext cx="977900" cy="50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pic>
        <p:nvPicPr>
          <p:cNvPr id="3" name="Picture 3">
            <a:extLst>
              <a:ext uri="{FF2B5EF4-FFF2-40B4-BE49-F238E27FC236}">
                <a16:creationId xmlns:a16="http://schemas.microsoft.com/office/drawing/2014/main" id="{9714B1C2-1B58-4CC3-B548-D5E0F825E36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48201" t="71497" r="12453" b="6876"/>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182642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95F97D-F2D2-419C-887E-C6DD7597FDBF}"/>
              </a:ext>
            </a:extLst>
          </p:cNvPr>
          <p:cNvSpPr/>
          <p:nvPr/>
        </p:nvSpPr>
        <p:spPr>
          <a:xfrm>
            <a:off x="8442325" y="6357938"/>
            <a:ext cx="977900" cy="50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pic>
        <p:nvPicPr>
          <p:cNvPr id="3" name="Picture 3">
            <a:extLst>
              <a:ext uri="{FF2B5EF4-FFF2-40B4-BE49-F238E27FC236}">
                <a16:creationId xmlns:a16="http://schemas.microsoft.com/office/drawing/2014/main" id="{B1F693F9-6788-426E-8024-DFB8ECE6203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050" y="0"/>
            <a:ext cx="12153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5708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r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1"/>
                </a:solidFill>
                <a:latin typeface="Arial" panose="020B0604020202020204" pitchFamily="34" charset="0"/>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Bar chart example</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419171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4C4F53-FD7F-4C94-BA0D-92900130F748}"/>
              </a:ext>
            </a:extLst>
          </p:cNvPr>
          <p:cNvSpPr/>
          <p:nvPr/>
        </p:nvSpPr>
        <p:spPr>
          <a:xfrm>
            <a:off x="8442325" y="6357938"/>
            <a:ext cx="977900" cy="50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pic>
        <p:nvPicPr>
          <p:cNvPr id="3" name="Picture 3">
            <a:extLst>
              <a:ext uri="{FF2B5EF4-FFF2-40B4-BE49-F238E27FC236}">
                <a16:creationId xmlns:a16="http://schemas.microsoft.com/office/drawing/2014/main" id="{178F0F4C-DDE6-4047-AF86-28BE2094681E}"/>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b="9470"/>
          <a:stretch>
            <a:fillRect/>
          </a:stretch>
        </p:blipFill>
        <p:spPr bwMode="auto">
          <a:xfrm>
            <a:off x="0" y="630238"/>
            <a:ext cx="12192000" cy="622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5">
            <a:extLst>
              <a:ext uri="{FF2B5EF4-FFF2-40B4-BE49-F238E27FC236}">
                <a16:creationId xmlns:a16="http://schemas.microsoft.com/office/drawing/2014/main" id="{1417E6D1-20AD-4BF2-90BF-DBC3B364341B}"/>
              </a:ext>
            </a:extLst>
          </p:cNvPr>
          <p:cNvSpPr txBox="1">
            <a:spLocks/>
          </p:cNvSpPr>
          <p:nvPr userDrawn="1"/>
        </p:nvSpPr>
        <p:spPr>
          <a:xfrm>
            <a:off x="9959975" y="6351588"/>
            <a:ext cx="2057400" cy="365125"/>
          </a:xfrm>
          <a:prstGeom prst="rect">
            <a:avLst/>
          </a:prstGeom>
        </p:spPr>
        <p:txBody>
          <a:bodyPr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90A77625-2038-49A7-8799-E1111BA1B51F}" type="slidenum">
              <a:rPr lang="en-US">
                <a:solidFill>
                  <a:schemeClr val="bg1"/>
                </a:solidFill>
                <a:latin typeface="Arial" panose="020B0604020202020204" pitchFamily="34" charset="0"/>
                <a:ea typeface="Arial" charset="0"/>
                <a:cs typeface="Arial" charset="0"/>
              </a:rPr>
              <a:pPr>
                <a:defRPr/>
              </a:pPr>
              <a:t>‹#›</a:t>
            </a:fld>
            <a:endParaRPr lang="en-US" dirty="0">
              <a:solidFill>
                <a:schemeClr val="bg1"/>
              </a:solidFill>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135699696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173C5C-DF45-4FAC-9444-4A2E80A809D4}"/>
              </a:ext>
            </a:extLst>
          </p:cNvPr>
          <p:cNvSpPr/>
          <p:nvPr userDrawn="1"/>
        </p:nvSpPr>
        <p:spPr>
          <a:xfrm>
            <a:off x="0" y="1128713"/>
            <a:ext cx="12192000" cy="58102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3" name="Rectangle 2">
            <a:extLst>
              <a:ext uri="{FF2B5EF4-FFF2-40B4-BE49-F238E27FC236}">
                <a16:creationId xmlns:a16="http://schemas.microsoft.com/office/drawing/2014/main" id="{D127ED31-4E83-4D9D-AF21-07BD338EB1FB}"/>
              </a:ext>
            </a:extLst>
          </p:cNvPr>
          <p:cNvSpPr/>
          <p:nvPr userDrawn="1"/>
        </p:nvSpPr>
        <p:spPr>
          <a:xfrm>
            <a:off x="0" y="109831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4" name="Slide Number Placeholder 5">
            <a:extLst>
              <a:ext uri="{FF2B5EF4-FFF2-40B4-BE49-F238E27FC236}">
                <a16:creationId xmlns:a16="http://schemas.microsoft.com/office/drawing/2014/main" id="{377E6997-83F3-4A9A-B2BB-C12647756F20}"/>
              </a:ext>
            </a:extLst>
          </p:cNvPr>
          <p:cNvSpPr txBox="1">
            <a:spLocks/>
          </p:cNvSpPr>
          <p:nvPr userDrawn="1"/>
        </p:nvSpPr>
        <p:spPr>
          <a:xfrm>
            <a:off x="9959975" y="6351588"/>
            <a:ext cx="2057400" cy="365125"/>
          </a:xfrm>
          <a:prstGeom prst="rect">
            <a:avLst/>
          </a:prstGeom>
        </p:spPr>
        <p:txBody>
          <a:bodyPr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DD3D457C-4EFD-4608-93D7-B5B96855775A}" type="slidenum">
              <a:rPr lang="en-US">
                <a:solidFill>
                  <a:schemeClr val="bg1"/>
                </a:solidFill>
                <a:latin typeface="Arial" panose="020B0604020202020204" pitchFamily="34" charset="0"/>
                <a:ea typeface="Arial" charset="0"/>
                <a:cs typeface="Arial" charset="0"/>
              </a:rPr>
              <a:pPr>
                <a:defRPr/>
              </a:pPr>
              <a:t>‹#›</a:t>
            </a:fld>
            <a:endParaRPr lang="en-US" dirty="0">
              <a:solidFill>
                <a:schemeClr val="bg1"/>
              </a:solidFill>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411102172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C2534B-6691-4785-8E40-71B80D35D035}"/>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3" name="Slide Number Placeholder 5">
            <a:extLst>
              <a:ext uri="{FF2B5EF4-FFF2-40B4-BE49-F238E27FC236}">
                <a16:creationId xmlns:a16="http://schemas.microsoft.com/office/drawing/2014/main" id="{B38E6EBA-3CA5-425D-8994-34493CBAB4CB}"/>
              </a:ext>
            </a:extLst>
          </p:cNvPr>
          <p:cNvSpPr txBox="1">
            <a:spLocks/>
          </p:cNvSpPr>
          <p:nvPr userDrawn="1"/>
        </p:nvSpPr>
        <p:spPr>
          <a:xfrm>
            <a:off x="9959975" y="6351588"/>
            <a:ext cx="2057400" cy="365125"/>
          </a:xfrm>
          <a:prstGeom prst="rect">
            <a:avLst/>
          </a:prstGeom>
        </p:spPr>
        <p:txBody>
          <a:bodyPr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25C558D3-0F83-4510-AC5D-1EEBCAE8F9E8}" type="slidenum">
              <a:rPr lang="en-US">
                <a:solidFill>
                  <a:schemeClr val="bg1"/>
                </a:solidFill>
                <a:latin typeface="Arial" panose="020B0604020202020204" pitchFamily="34" charset="0"/>
                <a:ea typeface="Arial" charset="0"/>
                <a:cs typeface="Arial" charset="0"/>
              </a:rPr>
              <a:pPr>
                <a:defRPr/>
              </a:pPr>
              <a:t>‹#›</a:t>
            </a:fld>
            <a:endParaRPr lang="en-US" dirty="0">
              <a:solidFill>
                <a:schemeClr val="bg1"/>
              </a:solidFill>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93742308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CCB296-9BAF-4B01-98F0-32371B16625F}"/>
              </a:ext>
            </a:extLst>
          </p:cNvPr>
          <p:cNvSpPr/>
          <p:nvPr userDrawn="1"/>
        </p:nvSpPr>
        <p:spPr>
          <a:xfrm rot="10800000">
            <a:off x="0" y="0"/>
            <a:ext cx="12192000" cy="6858001"/>
          </a:xfrm>
          <a:prstGeom prst="rect">
            <a:avLst/>
          </a:prstGeom>
          <a:gradFill flip="none" rotWithShape="1">
            <a:gsLst>
              <a:gs pos="99000">
                <a:schemeClr val="bg1">
                  <a:lumMod val="85000"/>
                </a:schemeClr>
              </a:gs>
              <a:gs pos="0">
                <a:schemeClr val="bg1">
                  <a:alpha val="0"/>
                  <a:lumMod val="0"/>
                  <a:lumOff val="10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3" name="Rectangle 2">
            <a:extLst>
              <a:ext uri="{FF2B5EF4-FFF2-40B4-BE49-F238E27FC236}">
                <a16:creationId xmlns:a16="http://schemas.microsoft.com/office/drawing/2014/main" id="{2A227C34-8A1E-480E-A1ED-AA7FDBA3EAA3}"/>
              </a:ext>
            </a:extLst>
          </p:cNvPr>
          <p:cNvSpPr/>
          <p:nvPr userDrawn="1"/>
        </p:nvSpPr>
        <p:spPr>
          <a:xfrm>
            <a:off x="0"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Tree>
    <p:extLst>
      <p:ext uri="{BB962C8B-B14F-4D97-AF65-F5344CB8AC3E}">
        <p14:creationId xmlns:p14="http://schemas.microsoft.com/office/powerpoint/2010/main" val="289158823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065C65A5-3110-4236-B771-9C9C5EA38E06}"/>
              </a:ext>
            </a:extLst>
          </p:cNvPr>
          <p:cNvSpPr txBox="1">
            <a:spLocks noChangeArrowheads="1"/>
          </p:cNvSpPr>
          <p:nvPr/>
        </p:nvSpPr>
        <p:spPr bwMode="auto">
          <a:xfrm>
            <a:off x="2495550" y="6210300"/>
            <a:ext cx="7200900"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algn="ctr">
              <a:lnSpc>
                <a:spcPts val="700"/>
              </a:lnSpc>
            </a:pPr>
            <a:r>
              <a:rPr lang="en-US" altLang="en-US" sz="600" dirty="0">
                <a:solidFill>
                  <a:srgbClr val="A3A3A3"/>
                </a:solidFill>
                <a:latin typeface="Arial" panose="020B0604020202020204" pitchFamily="34" charset="0"/>
                <a:cs typeface="Arial" panose="020B0604020202020204" pitchFamily="34" charset="0"/>
              </a:rPr>
              <a:t>Blue Cross Blue Shield of Massachusetts is an Independent Licensee of the Blue Cross and Blue Shield Association. ® Registered Marks of the Blue Cross and Blue Shield Association.</a:t>
            </a:r>
          </a:p>
          <a:p>
            <a:pPr algn="ctr">
              <a:lnSpc>
                <a:spcPts val="700"/>
              </a:lnSpc>
            </a:pPr>
            <a:r>
              <a:rPr lang="en-US" altLang="en-US" sz="600" dirty="0">
                <a:solidFill>
                  <a:srgbClr val="A3A3A3"/>
                </a:solidFill>
                <a:latin typeface="Arial" panose="020B0604020202020204" pitchFamily="34" charset="0"/>
                <a:cs typeface="Arial" panose="020B0604020202020204" pitchFamily="34" charset="0"/>
              </a:rPr>
              <a:t>®, TM, Registered Marks, and Trademarks are the property of their respective owners. © 2019 Blue Cross and Blue Shield of Massachusetts, Inc., and Blue Cross and Blue Shield of Massachusetts HMO Blue, Inc.</a:t>
            </a:r>
          </a:p>
        </p:txBody>
      </p:sp>
      <p:sp>
        <p:nvSpPr>
          <p:cNvPr id="3" name="TextBox 3">
            <a:extLst>
              <a:ext uri="{FF2B5EF4-FFF2-40B4-BE49-F238E27FC236}">
                <a16:creationId xmlns:a16="http://schemas.microsoft.com/office/drawing/2014/main" id="{E53132C1-127C-45EE-B03A-02CF6570ADF3}"/>
              </a:ext>
            </a:extLst>
          </p:cNvPr>
          <p:cNvSpPr txBox="1">
            <a:spLocks noChangeArrowheads="1"/>
          </p:cNvSpPr>
          <p:nvPr/>
        </p:nvSpPr>
        <p:spPr bwMode="auto">
          <a:xfrm>
            <a:off x="0" y="2751138"/>
            <a:ext cx="121920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algn="ctr"/>
            <a:r>
              <a:rPr lang="en-US" altLang="en-US" sz="5000" dirty="0">
                <a:latin typeface="Bebas Neue" panose="020B0606020202050201" pitchFamily="34" charset="0"/>
              </a:rPr>
              <a:t>Thank you</a:t>
            </a:r>
          </a:p>
        </p:txBody>
      </p:sp>
      <p:pic>
        <p:nvPicPr>
          <p:cNvPr id="4" name="Picture 4" descr="A picture containing clock&#10;&#10;Description automatically generated">
            <a:extLst>
              <a:ext uri="{FF2B5EF4-FFF2-40B4-BE49-F238E27FC236}">
                <a16:creationId xmlns:a16="http://schemas.microsoft.com/office/drawing/2014/main" id="{B5A51553-44F7-44F0-AC58-29EEBBCC6FF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0200" y="5329238"/>
            <a:ext cx="13668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5">
            <a:extLst>
              <a:ext uri="{FF2B5EF4-FFF2-40B4-BE49-F238E27FC236}">
                <a16:creationId xmlns:a16="http://schemas.microsoft.com/office/drawing/2014/main" id="{78271630-3818-4E66-B78C-A52FA5169417}"/>
              </a:ext>
            </a:extLst>
          </p:cNvPr>
          <p:cNvSpPr txBox="1">
            <a:spLocks noChangeArrowheads="1"/>
          </p:cNvSpPr>
          <p:nvPr/>
        </p:nvSpPr>
        <p:spPr bwMode="auto">
          <a:xfrm>
            <a:off x="11652250" y="6391275"/>
            <a:ext cx="368300"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endParaRPr lang="en-US" altLang="en-US" dirty="0"/>
          </a:p>
        </p:txBody>
      </p:sp>
    </p:spTree>
    <p:extLst>
      <p:ext uri="{BB962C8B-B14F-4D97-AF65-F5344CB8AC3E}">
        <p14:creationId xmlns:p14="http://schemas.microsoft.com/office/powerpoint/2010/main" val="73128441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E47AA-1645-FB43-AC14-F342B303A71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6B81983-A039-B546-B9BA-B5C2FA398C61}"/>
              </a:ext>
            </a:extLst>
          </p:cNvPr>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0494BF1-1BEE-0C4A-A14C-A435C8609B81}"/>
              </a:ext>
            </a:extLst>
          </p:cNvPr>
          <p:cNvSpPr>
            <a:spLocks noGrp="1"/>
          </p:cNvSpPr>
          <p:nvPr>
            <p:ph type="dt" sz="half" idx="10"/>
          </p:nvPr>
        </p:nvSpPr>
        <p:spPr/>
        <p:txBody>
          <a:bodyPr/>
          <a:lstStyle>
            <a:lvl1pPr>
              <a:defRPr/>
            </a:lvl1pPr>
          </a:lstStyle>
          <a:p>
            <a:pPr>
              <a:defRPr/>
            </a:pPr>
            <a:fld id="{4835C93E-F61F-1E49-822D-D5AF35D9F02C}" type="datetimeFigureOut">
              <a:rPr lang="en-US" smtClean="0"/>
              <a:pPr>
                <a:defRPr/>
              </a:pPr>
              <a:t>5/24/2022</a:t>
            </a:fld>
            <a:endParaRPr lang="en-US" dirty="0"/>
          </a:p>
        </p:txBody>
      </p:sp>
      <p:sp>
        <p:nvSpPr>
          <p:cNvPr id="5" name="Footer Placeholder 4">
            <a:extLst>
              <a:ext uri="{FF2B5EF4-FFF2-40B4-BE49-F238E27FC236}">
                <a16:creationId xmlns:a16="http://schemas.microsoft.com/office/drawing/2014/main" id="{D2F319BC-5AE1-8743-ACE5-09EF10C47F6F}"/>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3459FC00-43F2-4947-8C0E-AEB12D5DD61B}"/>
              </a:ext>
            </a:extLst>
          </p:cNvPr>
          <p:cNvSpPr>
            <a:spLocks noGrp="1"/>
          </p:cNvSpPr>
          <p:nvPr>
            <p:ph type="sldNum" sz="quarter" idx="12"/>
          </p:nvPr>
        </p:nvSpPr>
        <p:spPr/>
        <p:txBody>
          <a:bodyPr/>
          <a:lstStyle>
            <a:lvl1pPr>
              <a:defRPr/>
            </a:lvl1pPr>
          </a:lstStyle>
          <a:p>
            <a:pPr>
              <a:defRPr/>
            </a:pPr>
            <a:fld id="{24042505-436D-7A41-810B-BE673F081C31}" type="slidenum">
              <a:rPr lang="en-US" smtClean="0"/>
              <a:pPr>
                <a:defRPr/>
              </a:pPr>
              <a:t>‹#›</a:t>
            </a:fld>
            <a:endParaRPr lang="en-US" dirty="0"/>
          </a:p>
        </p:txBody>
      </p:sp>
    </p:spTree>
    <p:extLst>
      <p:ext uri="{BB962C8B-B14F-4D97-AF65-F5344CB8AC3E}">
        <p14:creationId xmlns:p14="http://schemas.microsoft.com/office/powerpoint/2010/main" val="256547128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Master Title Slide - Blue and White 1">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79E526DB-3885-CD4F-BEC9-DC486714E2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ext Placeholder 17">
            <a:extLst>
              <a:ext uri="{FF2B5EF4-FFF2-40B4-BE49-F238E27FC236}">
                <a16:creationId xmlns:a16="http://schemas.microsoft.com/office/drawing/2014/main" id="{EAAC94F2-1DB6-E04C-BBD8-CD47F67AD94C}"/>
              </a:ext>
            </a:extLst>
          </p:cNvPr>
          <p:cNvSpPr>
            <a:spLocks noGrp="1"/>
          </p:cNvSpPr>
          <p:nvPr>
            <p:ph type="body" sz="quarter" idx="10" hasCustomPrompt="1"/>
          </p:nvPr>
        </p:nvSpPr>
        <p:spPr>
          <a:xfrm>
            <a:off x="1280159" y="4191000"/>
            <a:ext cx="7543800" cy="9144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400" b="0" i="0" kern="1200" spc="0" dirty="0" smtClean="0">
                <a:solidFill>
                  <a:schemeClr val="bg1"/>
                </a:solidFill>
                <a:latin typeface="DM Sans" pitchFamily="2" charset="77"/>
                <a:ea typeface="+mn-ea"/>
                <a:cs typeface="+mn-cs"/>
              </a:defRPr>
            </a:lvl1pPr>
            <a:lvl2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500" kern="1200" spc="0" dirty="0" smtClean="0">
                <a:solidFill>
                  <a:schemeClr val="bg1"/>
                </a:solidFill>
                <a:latin typeface="+mj-lt"/>
                <a:ea typeface="+mn-ea"/>
                <a:cs typeface="+mn-cs"/>
              </a:defRPr>
            </a:lvl2pPr>
          </a:lstStyle>
          <a:p>
            <a:pPr fontAlgn="auto">
              <a:spcAft>
                <a:spcPts val="0"/>
              </a:spcAft>
            </a:pPr>
            <a:r>
              <a:rPr lang="en-US" sz="2500" dirty="0"/>
              <a:t>Subtitle</a:t>
            </a:r>
          </a:p>
        </p:txBody>
      </p:sp>
      <p:sp>
        <p:nvSpPr>
          <p:cNvPr id="13" name="Text Placeholder 3">
            <a:extLst>
              <a:ext uri="{FF2B5EF4-FFF2-40B4-BE49-F238E27FC236}">
                <a16:creationId xmlns:a16="http://schemas.microsoft.com/office/drawing/2014/main" id="{9FFE4034-7A69-F94E-8E8A-EC8F21DF8431}"/>
              </a:ext>
            </a:extLst>
          </p:cNvPr>
          <p:cNvSpPr>
            <a:spLocks noGrp="1"/>
          </p:cNvSpPr>
          <p:nvPr>
            <p:ph type="body" sz="quarter" idx="12" hasCustomPrompt="1"/>
          </p:nvPr>
        </p:nvSpPr>
        <p:spPr>
          <a:xfrm>
            <a:off x="1280159" y="2965374"/>
            <a:ext cx="2987041" cy="252954"/>
          </a:xfrm>
          <a:prstGeom prst="rect">
            <a:avLst/>
          </a:prstGeom>
        </p:spPr>
        <p:txBody>
          <a:bodyPr wrap="square" lIns="0" tIns="0" rIns="0" bIns="0">
            <a:spAutoFit/>
          </a:bodyPr>
          <a:lstStyle>
            <a:lvl1pPr marL="0" indent="0">
              <a:buNone/>
              <a:defRPr sz="1800" b="1" i="0" cap="all" spc="0" baseline="0">
                <a:solidFill>
                  <a:schemeClr val="bg1"/>
                </a:solidFill>
                <a:latin typeface="DM Sans" pitchFamily="2" charset="77"/>
              </a:defRPr>
            </a:lvl1pPr>
          </a:lstStyle>
          <a:p>
            <a:pPr lvl="0"/>
            <a:r>
              <a:rPr lang="en-US" sz="1800" dirty="0"/>
              <a:t>MONTH 2020</a:t>
            </a:r>
          </a:p>
        </p:txBody>
      </p:sp>
      <p:sp>
        <p:nvSpPr>
          <p:cNvPr id="7" name="Text Placeholder 6">
            <a:extLst>
              <a:ext uri="{FF2B5EF4-FFF2-40B4-BE49-F238E27FC236}">
                <a16:creationId xmlns:a16="http://schemas.microsoft.com/office/drawing/2014/main" id="{9217AF14-8AC8-E74A-8612-2450ACFA30E5}"/>
              </a:ext>
            </a:extLst>
          </p:cNvPr>
          <p:cNvSpPr>
            <a:spLocks noGrp="1"/>
          </p:cNvSpPr>
          <p:nvPr>
            <p:ph type="body" sz="quarter" idx="15" hasCustomPrompt="1"/>
          </p:nvPr>
        </p:nvSpPr>
        <p:spPr>
          <a:xfrm>
            <a:off x="1219200" y="3468624"/>
            <a:ext cx="7620000" cy="612649"/>
          </a:xfrm>
          <a:prstGeom prst="rect">
            <a:avLst/>
          </a:prstGeom>
        </p:spPr>
        <p:txBody>
          <a:bodyPr/>
          <a:lstStyle>
            <a:lvl1pPr marL="0" indent="0">
              <a:buNone/>
              <a:defRPr sz="4800">
                <a:solidFill>
                  <a:srgbClr val="FD5D3B"/>
                </a:solidFill>
                <a:latin typeface="Bebas Neue" panose="020B0606020202050201" pitchFamily="34" charset="77"/>
              </a:defRPr>
            </a:lvl1pPr>
            <a:lvl2pPr marL="457200" indent="0">
              <a:buNone/>
              <a:defRPr sz="4800">
                <a:solidFill>
                  <a:srgbClr val="FD5D3B"/>
                </a:solidFill>
                <a:latin typeface="Bebas Neue" panose="020B0606020202050201" pitchFamily="34" charset="77"/>
              </a:defRPr>
            </a:lvl2pPr>
            <a:lvl3pPr marL="914400" indent="0">
              <a:buNone/>
              <a:defRPr sz="4800">
                <a:solidFill>
                  <a:srgbClr val="FD5D3B"/>
                </a:solidFill>
                <a:latin typeface="Bebas Neue" panose="020B0606020202050201" pitchFamily="34" charset="77"/>
              </a:defRPr>
            </a:lvl3pPr>
            <a:lvl4pPr marL="1371600" indent="0">
              <a:buNone/>
              <a:defRPr sz="4800">
                <a:solidFill>
                  <a:srgbClr val="FD5D3B"/>
                </a:solidFill>
                <a:latin typeface="Bebas Neue" panose="020B0606020202050201" pitchFamily="34" charset="77"/>
              </a:defRPr>
            </a:lvl4pPr>
            <a:lvl5pPr marL="1828800" indent="0">
              <a:buNone/>
              <a:defRPr sz="4800">
                <a:solidFill>
                  <a:srgbClr val="FD5D3B"/>
                </a:solidFill>
                <a:latin typeface="Bebas Neue" panose="020B0606020202050201" pitchFamily="34" charset="77"/>
              </a:defRPr>
            </a:lvl5pPr>
          </a:lstStyle>
          <a:p>
            <a:pPr lvl="0"/>
            <a:r>
              <a:rPr lang="en-US" dirty="0"/>
              <a:t>Title Slide option 1</a:t>
            </a:r>
          </a:p>
        </p:txBody>
      </p:sp>
      <p:sp>
        <p:nvSpPr>
          <p:cNvPr id="14" name="Rectangle 13">
            <a:extLst>
              <a:ext uri="{FF2B5EF4-FFF2-40B4-BE49-F238E27FC236}">
                <a16:creationId xmlns:a16="http://schemas.microsoft.com/office/drawing/2014/main" id="{6428CD77-39DE-3443-BC96-79149A75013F}"/>
              </a:ext>
            </a:extLst>
          </p:cNvPr>
          <p:cNvSpPr/>
          <p:nvPr userDrawn="1"/>
        </p:nvSpPr>
        <p:spPr>
          <a:xfrm>
            <a:off x="6336792"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accent6"/>
                </a:solidFill>
                <a:effectLst/>
                <a:latin typeface="Roboto" charset="0"/>
              </a:rPr>
              <a:t>Blue Cross Blue Shield of Massachusetts is an Independent Licensee of the Blue Cross and Blue Shield Association.</a:t>
            </a:r>
            <a:endParaRPr lang="en-US" sz="550" dirty="0">
              <a:solidFill>
                <a:schemeClr val="accent6"/>
              </a:solidFill>
            </a:endParaRPr>
          </a:p>
        </p:txBody>
      </p:sp>
      <p:sp>
        <p:nvSpPr>
          <p:cNvPr id="10" name="TextBox 9">
            <a:extLst>
              <a:ext uri="{FF2B5EF4-FFF2-40B4-BE49-F238E27FC236}">
                <a16:creationId xmlns:a16="http://schemas.microsoft.com/office/drawing/2014/main" id="{11DC3AA0-62ED-D444-8DEE-CB6EC404B255}"/>
              </a:ext>
            </a:extLst>
          </p:cNvPr>
          <p:cNvSpPr txBox="1"/>
          <p:nvPr userDrawn="1"/>
        </p:nvSpPr>
        <p:spPr>
          <a:xfrm>
            <a:off x="7799832"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endParaRPr>
          </a:p>
        </p:txBody>
      </p:sp>
      <p:pic>
        <p:nvPicPr>
          <p:cNvPr id="12" name="Picture 11" descr="A picture containing object, clock, drawing&#10;&#10;Description automatically generated">
            <a:extLst>
              <a:ext uri="{FF2B5EF4-FFF2-40B4-BE49-F238E27FC236}">
                <a16:creationId xmlns:a16="http://schemas.microsoft.com/office/drawing/2014/main" id="{57383247-2E9D-AE41-83B6-B0C392B44C4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5125" y="410289"/>
            <a:ext cx="1133475" cy="457200"/>
          </a:xfrm>
          <a:prstGeom prst="rect">
            <a:avLst/>
          </a:prstGeom>
        </p:spPr>
      </p:pic>
    </p:spTree>
    <p:extLst>
      <p:ext uri="{BB962C8B-B14F-4D97-AF65-F5344CB8AC3E}">
        <p14:creationId xmlns:p14="http://schemas.microsoft.com/office/powerpoint/2010/main" val="78410492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Master Title Slide - Whit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13C16B7-9F51-CC46-A3B9-CAFF031E3FE9}"/>
              </a:ext>
            </a:extLst>
          </p:cNvPr>
          <p:cNvSpPr/>
          <p:nvPr userDrawn="1"/>
        </p:nvSpPr>
        <p:spPr>
          <a:xfrm>
            <a:off x="5358384" y="6553200"/>
            <a:ext cx="5257800" cy="84639"/>
          </a:xfrm>
          <a:prstGeom prst="rect">
            <a:avLst/>
          </a:prstGeom>
        </p:spPr>
        <p:txBody>
          <a:bodyPr wrap="square" lIns="0" tIns="0" rIns="0" bIns="0">
            <a:spAutoFit/>
          </a:bodyPr>
          <a:lstStyle/>
          <a:p>
            <a:pPr marL="0" indent="0" algn="r">
              <a:tabLst>
                <a:tab pos="2566988" algn="l"/>
              </a:tabLst>
            </a:pPr>
            <a:r>
              <a:rPr lang="en-US" sz="550" b="0" i="0" u="none" strike="noStrike" dirty="0">
                <a:solidFill>
                  <a:srgbClr val="999999"/>
                </a:solidFill>
                <a:effectLst/>
                <a:latin typeface="Roboto" charset="0"/>
              </a:rPr>
              <a:t>Blue Cross Blue Shield of Massachusetts is an Independent Licensee of the Blue Cross and Blue Shield Association.</a:t>
            </a:r>
            <a:endParaRPr lang="en-US" sz="550" dirty="0"/>
          </a:p>
        </p:txBody>
      </p:sp>
      <p:sp>
        <p:nvSpPr>
          <p:cNvPr id="10" name="Text Placeholder 17">
            <a:extLst>
              <a:ext uri="{FF2B5EF4-FFF2-40B4-BE49-F238E27FC236}">
                <a16:creationId xmlns:a16="http://schemas.microsoft.com/office/drawing/2014/main" id="{23AB1E6F-B4F3-B949-A804-BD78B9489E2B}"/>
              </a:ext>
            </a:extLst>
          </p:cNvPr>
          <p:cNvSpPr>
            <a:spLocks noGrp="1"/>
          </p:cNvSpPr>
          <p:nvPr>
            <p:ph type="body" sz="quarter" idx="10" hasCustomPrompt="1"/>
          </p:nvPr>
        </p:nvSpPr>
        <p:spPr>
          <a:xfrm>
            <a:off x="1295400" y="4191000"/>
            <a:ext cx="7543800" cy="9144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000" b="0" i="0" kern="1200" spc="0" dirty="0" smtClean="0">
                <a:solidFill>
                  <a:srgbClr val="2574BB"/>
                </a:solidFill>
                <a:latin typeface="DM Sans" pitchFamily="2" charset="77"/>
                <a:ea typeface="+mn-ea"/>
                <a:cs typeface="+mn-cs"/>
              </a:defRPr>
            </a:lvl1pPr>
            <a:lvl2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500" kern="1200" spc="0" dirty="0" smtClean="0">
                <a:solidFill>
                  <a:schemeClr val="bg1"/>
                </a:solidFill>
                <a:latin typeface="+mj-lt"/>
                <a:ea typeface="+mn-ea"/>
                <a:cs typeface="+mn-cs"/>
              </a:defRPr>
            </a:lvl2pPr>
          </a:lstStyle>
          <a:p>
            <a:pPr fontAlgn="auto">
              <a:spcAft>
                <a:spcPts val="0"/>
              </a:spcAft>
            </a:pPr>
            <a:r>
              <a:rPr lang="en-US" sz="2500" dirty="0"/>
              <a:t>Subtitle</a:t>
            </a:r>
          </a:p>
        </p:txBody>
      </p:sp>
      <p:sp>
        <p:nvSpPr>
          <p:cNvPr id="15" name="Text Placeholder 3">
            <a:extLst>
              <a:ext uri="{FF2B5EF4-FFF2-40B4-BE49-F238E27FC236}">
                <a16:creationId xmlns:a16="http://schemas.microsoft.com/office/drawing/2014/main" id="{18A9D98F-95DB-A140-918C-3A7732526BBC}"/>
              </a:ext>
            </a:extLst>
          </p:cNvPr>
          <p:cNvSpPr>
            <a:spLocks noGrp="1"/>
          </p:cNvSpPr>
          <p:nvPr>
            <p:ph type="body" sz="quarter" idx="12" hasCustomPrompt="1"/>
          </p:nvPr>
        </p:nvSpPr>
        <p:spPr>
          <a:xfrm>
            <a:off x="1280159" y="2965374"/>
            <a:ext cx="2987041" cy="252954"/>
          </a:xfrm>
          <a:prstGeom prst="rect">
            <a:avLst/>
          </a:prstGeom>
        </p:spPr>
        <p:txBody>
          <a:bodyPr wrap="square" lIns="0" tIns="0" rIns="0" bIns="0">
            <a:spAutoFit/>
          </a:bodyPr>
          <a:lstStyle>
            <a:lvl1pPr marL="0" indent="0">
              <a:buNone/>
              <a:defRPr sz="1800" b="1" i="0" cap="all" spc="0" baseline="0">
                <a:solidFill>
                  <a:schemeClr val="accent1"/>
                </a:solidFill>
                <a:latin typeface="DM Sans" pitchFamily="2" charset="77"/>
              </a:defRPr>
            </a:lvl1pPr>
          </a:lstStyle>
          <a:p>
            <a:pPr lvl="0"/>
            <a:r>
              <a:rPr lang="en-US" sz="1800" dirty="0"/>
              <a:t>MONTH 2020</a:t>
            </a:r>
          </a:p>
        </p:txBody>
      </p:sp>
      <p:sp>
        <p:nvSpPr>
          <p:cNvPr id="6" name="Text Placeholder 6">
            <a:extLst>
              <a:ext uri="{FF2B5EF4-FFF2-40B4-BE49-F238E27FC236}">
                <a16:creationId xmlns:a16="http://schemas.microsoft.com/office/drawing/2014/main" id="{6FC7F44D-B534-9948-B1FC-F32B26EDC017}"/>
              </a:ext>
            </a:extLst>
          </p:cNvPr>
          <p:cNvSpPr>
            <a:spLocks noGrp="1"/>
          </p:cNvSpPr>
          <p:nvPr>
            <p:ph type="body" sz="quarter" idx="15" hasCustomPrompt="1"/>
          </p:nvPr>
        </p:nvSpPr>
        <p:spPr>
          <a:xfrm>
            <a:off x="1219200" y="3468624"/>
            <a:ext cx="7620000" cy="612649"/>
          </a:xfrm>
          <a:prstGeom prst="rect">
            <a:avLst/>
          </a:prstGeom>
        </p:spPr>
        <p:txBody>
          <a:bodyPr/>
          <a:lstStyle>
            <a:lvl1pPr marL="0" indent="0">
              <a:buNone/>
              <a:defRPr sz="4800">
                <a:solidFill>
                  <a:srgbClr val="FD5D3B"/>
                </a:solidFill>
                <a:latin typeface="Bebas Neue" panose="020B0606020202050201" pitchFamily="34" charset="77"/>
              </a:defRPr>
            </a:lvl1pPr>
            <a:lvl2pPr marL="457200" indent="0">
              <a:buNone/>
              <a:defRPr sz="4800">
                <a:solidFill>
                  <a:srgbClr val="FD5D3B"/>
                </a:solidFill>
                <a:latin typeface="Bebas Neue" panose="020B0606020202050201" pitchFamily="34" charset="77"/>
              </a:defRPr>
            </a:lvl2pPr>
            <a:lvl3pPr marL="914400" indent="0">
              <a:buNone/>
              <a:defRPr sz="4800">
                <a:solidFill>
                  <a:srgbClr val="FD5D3B"/>
                </a:solidFill>
                <a:latin typeface="Bebas Neue" panose="020B0606020202050201" pitchFamily="34" charset="77"/>
              </a:defRPr>
            </a:lvl3pPr>
            <a:lvl4pPr marL="1371600" indent="0">
              <a:buNone/>
              <a:defRPr sz="4800">
                <a:solidFill>
                  <a:srgbClr val="FD5D3B"/>
                </a:solidFill>
                <a:latin typeface="Bebas Neue" panose="020B0606020202050201" pitchFamily="34" charset="77"/>
              </a:defRPr>
            </a:lvl4pPr>
            <a:lvl5pPr marL="1828800" indent="0">
              <a:buNone/>
              <a:defRPr sz="4800">
                <a:solidFill>
                  <a:srgbClr val="FD5D3B"/>
                </a:solidFill>
                <a:latin typeface="Bebas Neue" panose="020B0606020202050201" pitchFamily="34" charset="77"/>
              </a:defRPr>
            </a:lvl5pPr>
          </a:lstStyle>
          <a:p>
            <a:pPr lvl="0"/>
            <a:r>
              <a:rPr lang="en-US" dirty="0"/>
              <a:t>Title Slide option 1</a:t>
            </a:r>
          </a:p>
        </p:txBody>
      </p:sp>
    </p:spTree>
    <p:extLst>
      <p:ext uri="{BB962C8B-B14F-4D97-AF65-F5344CB8AC3E}">
        <p14:creationId xmlns:p14="http://schemas.microsoft.com/office/powerpoint/2010/main" val="245321693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Master Title Slide - Blue and White">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A720FF97-C41C-D34E-9EB4-384D4389D5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 Placeholder 9">
            <a:extLst>
              <a:ext uri="{FF2B5EF4-FFF2-40B4-BE49-F238E27FC236}">
                <a16:creationId xmlns:a16="http://schemas.microsoft.com/office/drawing/2014/main" id="{1F389AC1-84E3-4E44-AC8E-58ADFBFFEE3E}"/>
              </a:ext>
            </a:extLst>
          </p:cNvPr>
          <p:cNvSpPr>
            <a:spLocks noGrp="1"/>
          </p:cNvSpPr>
          <p:nvPr>
            <p:ph type="body" sz="quarter" idx="10" hasCustomPrompt="1"/>
          </p:nvPr>
        </p:nvSpPr>
        <p:spPr>
          <a:xfrm>
            <a:off x="1295400" y="3124200"/>
            <a:ext cx="6705600" cy="540917"/>
          </a:xfrm>
          <a:prstGeom prst="rect">
            <a:avLst/>
          </a:prstGeom>
        </p:spPr>
        <p:txBody>
          <a:bodyPr wrap="square" lIns="0" tIns="0" rIns="0" bIns="0">
            <a:noAutofit/>
          </a:bodyPr>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6600" b="0" kern="1200" cap="all" spc="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option 1</a:t>
            </a:r>
          </a:p>
        </p:txBody>
      </p:sp>
      <p:sp>
        <p:nvSpPr>
          <p:cNvPr id="10" name="Content Placeholder 10">
            <a:extLst>
              <a:ext uri="{FF2B5EF4-FFF2-40B4-BE49-F238E27FC236}">
                <a16:creationId xmlns:a16="http://schemas.microsoft.com/office/drawing/2014/main" id="{EAE4D895-69CB-3245-A4C0-BAD9D4FFBF58}"/>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cap="all" spc="0" baseline="0">
                <a:solidFill>
                  <a:schemeClr val="bg1"/>
                </a:solidFill>
                <a:latin typeface="DM Sans" pitchFamily="2" charset="77"/>
              </a:defRPr>
            </a:lvl1pPr>
          </a:lstStyle>
          <a:p>
            <a:pPr lvl="0"/>
            <a:r>
              <a:rPr lang="en-US" dirty="0"/>
              <a:t>SECTION SUBTITLE</a:t>
            </a:r>
          </a:p>
        </p:txBody>
      </p:sp>
      <p:pic>
        <p:nvPicPr>
          <p:cNvPr id="13" name="Picture 12" descr="A picture containing object, clock, drawing&#10;&#10;Description automatically generated">
            <a:extLst>
              <a:ext uri="{FF2B5EF4-FFF2-40B4-BE49-F238E27FC236}">
                <a16:creationId xmlns:a16="http://schemas.microsoft.com/office/drawing/2014/main" id="{25C8DD14-3C56-3646-88AE-A4B0A01F66F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5125" y="410289"/>
            <a:ext cx="1133475" cy="457200"/>
          </a:xfrm>
          <a:prstGeom prst="rect">
            <a:avLst/>
          </a:prstGeom>
        </p:spPr>
      </p:pic>
      <p:sp>
        <p:nvSpPr>
          <p:cNvPr id="9" name="Rectangle 8">
            <a:extLst>
              <a:ext uri="{FF2B5EF4-FFF2-40B4-BE49-F238E27FC236}">
                <a16:creationId xmlns:a16="http://schemas.microsoft.com/office/drawing/2014/main" id="{AD38A769-51A8-7E43-8F85-71C0AB799D1D}"/>
              </a:ext>
            </a:extLst>
          </p:cNvPr>
          <p:cNvSpPr/>
          <p:nvPr userDrawn="1"/>
        </p:nvSpPr>
        <p:spPr>
          <a:xfrm>
            <a:off x="6336792"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accent6"/>
                </a:solidFill>
                <a:effectLst/>
                <a:latin typeface="Roboto" charset="0"/>
              </a:rPr>
              <a:t>Blue Cross Blue Shield of Massachusetts is an Independent Licensee of the Blue Cross and Blue Shield Association.</a:t>
            </a:r>
            <a:endParaRPr lang="en-US" sz="550" dirty="0">
              <a:solidFill>
                <a:schemeClr val="accent6"/>
              </a:solidFill>
            </a:endParaRPr>
          </a:p>
        </p:txBody>
      </p:sp>
      <p:sp>
        <p:nvSpPr>
          <p:cNvPr id="11" name="TextBox 10">
            <a:extLst>
              <a:ext uri="{FF2B5EF4-FFF2-40B4-BE49-F238E27FC236}">
                <a16:creationId xmlns:a16="http://schemas.microsoft.com/office/drawing/2014/main" id="{F5138213-F426-314B-9F9A-753C5C7C9550}"/>
              </a:ext>
            </a:extLst>
          </p:cNvPr>
          <p:cNvSpPr txBox="1"/>
          <p:nvPr userDrawn="1"/>
        </p:nvSpPr>
        <p:spPr>
          <a:xfrm>
            <a:off x="7799832"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334989520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Master Title Slide - White">
    <p:spTree>
      <p:nvGrpSpPr>
        <p:cNvPr id="1" name=""/>
        <p:cNvGrpSpPr/>
        <p:nvPr/>
      </p:nvGrpSpPr>
      <p:grpSpPr>
        <a:xfrm>
          <a:off x="0" y="0"/>
          <a:ext cx="0" cy="0"/>
          <a:chOff x="0" y="0"/>
          <a:chExt cx="0" cy="0"/>
        </a:xfrm>
      </p:grpSpPr>
      <p:pic>
        <p:nvPicPr>
          <p:cNvPr id="3" name="Picture 2" descr="A picture containing mirror&#10;&#10;Description automatically generated">
            <a:extLst>
              <a:ext uri="{FF2B5EF4-FFF2-40B4-BE49-F238E27FC236}">
                <a16:creationId xmlns:a16="http://schemas.microsoft.com/office/drawing/2014/main" id="{8EB13B30-B115-F941-841B-72BA0B0778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ext Placeholder 9">
            <a:extLst>
              <a:ext uri="{FF2B5EF4-FFF2-40B4-BE49-F238E27FC236}">
                <a16:creationId xmlns:a16="http://schemas.microsoft.com/office/drawing/2014/main" id="{C0E71645-E3A0-0C42-9195-8E489895FB78}"/>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4800" b="0" kern="1200" cap="all" spc="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option 2 </a:t>
            </a:r>
          </a:p>
        </p:txBody>
      </p:sp>
      <p:sp>
        <p:nvSpPr>
          <p:cNvPr id="19" name="Content Placeholder 10">
            <a:extLst>
              <a:ext uri="{FF2B5EF4-FFF2-40B4-BE49-F238E27FC236}">
                <a16:creationId xmlns:a16="http://schemas.microsoft.com/office/drawing/2014/main" id="{328ABE54-3B5D-BC4F-A8FD-4F9A4FF79DB9}"/>
              </a:ext>
            </a:extLst>
          </p:cNvPr>
          <p:cNvSpPr>
            <a:spLocks noGrp="1"/>
          </p:cNvSpPr>
          <p:nvPr>
            <p:ph sz="quarter" idx="11" hasCustomPrompt="1"/>
          </p:nvPr>
        </p:nvSpPr>
        <p:spPr>
          <a:xfrm>
            <a:off x="1295400" y="3733800"/>
            <a:ext cx="6705600" cy="304800"/>
          </a:xfrm>
          <a:prstGeom prst="rect">
            <a:avLst/>
          </a:prstGeom>
        </p:spPr>
        <p:txBody>
          <a:bodyPr lIns="0" tIns="0" rIns="0" bIns="0"/>
          <a:lstStyle>
            <a:lvl1pPr marL="0" indent="0">
              <a:buNone/>
              <a:defRPr sz="1800" b="0" i="0" cap="all" spc="0" baseline="0">
                <a:solidFill>
                  <a:schemeClr val="accent1"/>
                </a:solidFill>
                <a:latin typeface="DM Sans" pitchFamily="2" charset="77"/>
              </a:defRPr>
            </a:lvl1pPr>
          </a:lstStyle>
          <a:p>
            <a:pPr lvl="0"/>
            <a:r>
              <a:rPr lang="en-US" dirty="0"/>
              <a:t>SECTION SUBTITLE</a:t>
            </a:r>
          </a:p>
        </p:txBody>
      </p:sp>
      <p:sp>
        <p:nvSpPr>
          <p:cNvPr id="7" name="Rectangle 6">
            <a:extLst>
              <a:ext uri="{FF2B5EF4-FFF2-40B4-BE49-F238E27FC236}">
                <a16:creationId xmlns:a16="http://schemas.microsoft.com/office/drawing/2014/main" id="{82B07457-5542-0E42-A263-2A5C87968823}"/>
              </a:ext>
            </a:extLst>
          </p:cNvPr>
          <p:cNvSpPr/>
          <p:nvPr userDrawn="1"/>
        </p:nvSpPr>
        <p:spPr>
          <a:xfrm>
            <a:off x="6336792"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accent6"/>
                </a:solidFill>
                <a:effectLst/>
                <a:latin typeface="Roboto" charset="0"/>
              </a:rPr>
              <a:t>Blue Cross Blue Shield of Massachusetts is an Independent Licensee of the Blue Cross and Blue Shield Association.</a:t>
            </a:r>
            <a:endParaRPr lang="en-US" sz="550" dirty="0">
              <a:solidFill>
                <a:schemeClr val="accent6"/>
              </a:solidFill>
            </a:endParaRPr>
          </a:p>
        </p:txBody>
      </p:sp>
      <p:sp>
        <p:nvSpPr>
          <p:cNvPr id="8" name="TextBox 7">
            <a:extLst>
              <a:ext uri="{FF2B5EF4-FFF2-40B4-BE49-F238E27FC236}">
                <a16:creationId xmlns:a16="http://schemas.microsoft.com/office/drawing/2014/main" id="{0984A120-E060-8445-8888-BAF21DD4C4A8}"/>
              </a:ext>
            </a:extLst>
          </p:cNvPr>
          <p:cNvSpPr txBox="1"/>
          <p:nvPr userDrawn="1"/>
        </p:nvSpPr>
        <p:spPr>
          <a:xfrm>
            <a:off x="7799832"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endParaRPr>
          </a:p>
        </p:txBody>
      </p:sp>
      <p:pic>
        <p:nvPicPr>
          <p:cNvPr id="11" name="Picture 10" descr="Blue Cross Blue Shield of Massachusetts Logo">
            <a:extLst>
              <a:ext uri="{FF2B5EF4-FFF2-40B4-BE49-F238E27FC236}">
                <a16:creationId xmlns:a16="http://schemas.microsoft.com/office/drawing/2014/main" id="{8A673103-26D6-C64A-AA30-B086CD6CBA75}"/>
              </a:ext>
            </a:extLst>
          </p:cNvPr>
          <p:cNvPicPr preferRelativeResize="0">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60736" y="411480"/>
            <a:ext cx="1181708" cy="476975"/>
          </a:xfrm>
          <a:prstGeom prst="rect">
            <a:avLst/>
          </a:prstGeom>
        </p:spPr>
      </p:pic>
    </p:spTree>
    <p:extLst>
      <p:ext uri="{BB962C8B-B14F-4D97-AF65-F5344CB8AC3E}">
        <p14:creationId xmlns:p14="http://schemas.microsoft.com/office/powerpoint/2010/main" val="36618342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rea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1"/>
                </a:solidFill>
                <a:latin typeface="Arial" panose="020B0604020202020204" pitchFamily="34" charset="0"/>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area chart example</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141476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Divider Slide - Whit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6F3A639A-6109-B54D-9145-3579E4840AED}"/>
              </a:ext>
            </a:extLst>
          </p:cNvPr>
          <p:cNvCxnSpPr/>
          <p:nvPr userDrawn="1"/>
        </p:nvCxnSpPr>
        <p:spPr>
          <a:xfrm>
            <a:off x="1056861" y="2166730"/>
            <a:ext cx="10078279"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6">
            <a:extLst>
              <a:ext uri="{FF2B5EF4-FFF2-40B4-BE49-F238E27FC236}">
                <a16:creationId xmlns:a16="http://schemas.microsoft.com/office/drawing/2014/main" id="{C2816257-401A-F240-B333-525CCB812138}"/>
              </a:ext>
            </a:extLst>
          </p:cNvPr>
          <p:cNvSpPr>
            <a:spLocks noGrp="1"/>
          </p:cNvSpPr>
          <p:nvPr>
            <p:ph type="body" sz="quarter" idx="15" hasCustomPrompt="1"/>
          </p:nvPr>
        </p:nvSpPr>
        <p:spPr>
          <a:xfrm>
            <a:off x="1056859" y="2524746"/>
            <a:ext cx="10078279" cy="2961652"/>
          </a:xfrm>
          <a:prstGeom prst="rect">
            <a:avLst/>
          </a:prstGeom>
        </p:spPr>
        <p:txBody>
          <a:bodyPr/>
          <a:lstStyle>
            <a:lvl1pPr marL="0" indent="0">
              <a:buNone/>
              <a:defRPr sz="4800">
                <a:solidFill>
                  <a:srgbClr val="FD5D3B"/>
                </a:solidFill>
                <a:latin typeface="Bebas Neue" panose="020B0606020202050201" pitchFamily="34" charset="77"/>
              </a:defRPr>
            </a:lvl1pPr>
            <a:lvl2pPr marL="457200" indent="0">
              <a:buNone/>
              <a:defRPr sz="4800">
                <a:solidFill>
                  <a:srgbClr val="FD5D3B"/>
                </a:solidFill>
                <a:latin typeface="Bebas Neue" panose="020B0606020202050201" pitchFamily="34" charset="77"/>
              </a:defRPr>
            </a:lvl2pPr>
            <a:lvl3pPr marL="914400" indent="0">
              <a:buNone/>
              <a:defRPr sz="4800">
                <a:solidFill>
                  <a:srgbClr val="FD5D3B"/>
                </a:solidFill>
                <a:latin typeface="Bebas Neue" panose="020B0606020202050201" pitchFamily="34" charset="77"/>
              </a:defRPr>
            </a:lvl3pPr>
            <a:lvl4pPr marL="1371600" indent="0">
              <a:buNone/>
              <a:defRPr sz="4800">
                <a:solidFill>
                  <a:srgbClr val="FD5D3B"/>
                </a:solidFill>
                <a:latin typeface="Bebas Neue" panose="020B0606020202050201" pitchFamily="34" charset="77"/>
              </a:defRPr>
            </a:lvl4pPr>
            <a:lvl5pPr marL="1828800" indent="0">
              <a:buNone/>
              <a:defRPr sz="4800">
                <a:solidFill>
                  <a:srgbClr val="FD5D3B"/>
                </a:solidFill>
                <a:latin typeface="Bebas Neue" panose="020B0606020202050201" pitchFamily="34" charset="77"/>
              </a:defRPr>
            </a:lvl5pPr>
          </a:lstStyle>
          <a:p>
            <a:pPr lvl="0"/>
            <a:r>
              <a:rPr lang="en-US" dirty="0"/>
              <a:t>Placeholder</a:t>
            </a:r>
          </a:p>
        </p:txBody>
      </p:sp>
    </p:spTree>
    <p:extLst>
      <p:ext uri="{BB962C8B-B14F-4D97-AF65-F5344CB8AC3E}">
        <p14:creationId xmlns:p14="http://schemas.microsoft.com/office/powerpoint/2010/main" val="384307087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2C1A887-CD57-1941-8F84-26A9D4CDC693}"/>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9">
            <a:extLst>
              <a:ext uri="{FF2B5EF4-FFF2-40B4-BE49-F238E27FC236}">
                <a16:creationId xmlns:a16="http://schemas.microsoft.com/office/drawing/2014/main" id="{8686BFAF-B0BC-BE4A-BEE4-271BFC0162F2}"/>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0" kern="1200" cap="all" spc="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option 3 </a:t>
            </a:r>
          </a:p>
        </p:txBody>
      </p:sp>
      <p:sp>
        <p:nvSpPr>
          <p:cNvPr id="14" name="Content Placeholder 10">
            <a:extLst>
              <a:ext uri="{FF2B5EF4-FFF2-40B4-BE49-F238E27FC236}">
                <a16:creationId xmlns:a16="http://schemas.microsoft.com/office/drawing/2014/main" id="{5A3747DF-1799-CA49-B6D4-435C14CCE692}"/>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cap="all" spc="0" baseline="0">
                <a:solidFill>
                  <a:schemeClr val="bg1"/>
                </a:solidFill>
                <a:latin typeface="DM Sans" pitchFamily="2" charset="77"/>
              </a:defRPr>
            </a:lvl1pPr>
          </a:lstStyle>
          <a:p>
            <a:pPr lvl="0"/>
            <a:r>
              <a:rPr lang="en-US" dirty="0"/>
              <a:t>SECTION SUBTITLE</a:t>
            </a:r>
          </a:p>
        </p:txBody>
      </p:sp>
      <p:sp>
        <p:nvSpPr>
          <p:cNvPr id="18" name="TextBox 17">
            <a:extLst>
              <a:ext uri="{FF2B5EF4-FFF2-40B4-BE49-F238E27FC236}">
                <a16:creationId xmlns:a16="http://schemas.microsoft.com/office/drawing/2014/main" id="{B2C99472-6389-8F43-9069-8AD6C04F469E}"/>
              </a:ext>
            </a:extLst>
          </p:cNvPr>
          <p:cNvSpPr txBox="1"/>
          <p:nvPr userDrawn="1"/>
        </p:nvSpPr>
        <p:spPr>
          <a:xfrm>
            <a:off x="4315968" y="6324600"/>
            <a:ext cx="7316105" cy="12311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rPr>
              <a:t>BLUE CROSS BLUE SHIELD OF MASSACHUSETTS |</a:t>
            </a:r>
            <a:r>
              <a:rPr kumimoji="0" lang="en-US" sz="800" b="0" i="0" u="none" strike="noStrike" kern="1200" cap="none" spc="30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rPr>
              <a:t> CONFIDENTIAL – NOT FOR DISTRIBUTION</a:t>
            </a:r>
            <a:endParaRPr kumimoji="0" lang="en-US" sz="800" b="0" i="0" u="none" strike="noStrike" kern="1200" cap="none" spc="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B3B8631D-3F22-CA48-99D2-3E802A18CBAE}"/>
              </a:ext>
            </a:extLst>
          </p:cNvPr>
          <p:cNvSpPr/>
          <p:nvPr userDrawn="1"/>
        </p:nvSpPr>
        <p:spPr>
          <a:xfrm>
            <a:off x="6336792" y="6553200"/>
            <a:ext cx="5257800" cy="84639"/>
          </a:xfrm>
          <a:prstGeom prst="rect">
            <a:avLst/>
          </a:prstGeom>
        </p:spPr>
        <p:txBody>
          <a:bodyPr wrap="square" lIns="0" tIns="0" rIns="0" bIns="0">
            <a:spAutoFit/>
          </a:bodyPr>
          <a:lstStyle/>
          <a:p>
            <a:pPr marL="0" indent="0" algn="r">
              <a:tabLst>
                <a:tab pos="2566988" algn="l"/>
              </a:tabLst>
            </a:pPr>
            <a:r>
              <a:rPr lang="en-US" sz="550" b="0" i="0" u="none" strike="noStrike" dirty="0">
                <a:solidFill>
                  <a:schemeClr val="accent5"/>
                </a:solidFill>
                <a:effectLst/>
                <a:latin typeface="Roboto" charset="0"/>
              </a:rPr>
              <a:t>Blue Cross Blue Shield of Massachusetts is an Independent Licensee of the Blue Cross and Blue Shield Association.</a:t>
            </a:r>
            <a:endParaRPr lang="en-US" sz="550" dirty="0">
              <a:solidFill>
                <a:schemeClr val="accent5"/>
              </a:solidFill>
            </a:endParaRPr>
          </a:p>
        </p:txBody>
      </p:sp>
      <p:pic>
        <p:nvPicPr>
          <p:cNvPr id="8" name="Picture 7" descr="A picture containing drawing&#10;&#10;Description automatically generated">
            <a:extLst>
              <a:ext uri="{FF2B5EF4-FFF2-40B4-BE49-F238E27FC236}">
                <a16:creationId xmlns:a16="http://schemas.microsoft.com/office/drawing/2014/main" id="{8C1CC89E-EDE0-684D-812F-3CA2D8BDE9A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72725" y="-76200"/>
            <a:ext cx="1438275" cy="1438275"/>
          </a:xfrm>
          <a:prstGeom prst="rect">
            <a:avLst/>
          </a:prstGeom>
        </p:spPr>
      </p:pic>
    </p:spTree>
    <p:extLst>
      <p:ext uri="{BB962C8B-B14F-4D97-AF65-F5344CB8AC3E}">
        <p14:creationId xmlns:p14="http://schemas.microsoft.com/office/powerpoint/2010/main" val="21806508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A4E77F90-EBDB-2341-96E4-1228B5343DD8}"/>
              </a:ext>
            </a:extLst>
          </p:cNvPr>
          <p:cNvSpPr>
            <a:spLocks noGrp="1"/>
          </p:cNvSpPr>
          <p:nvPr>
            <p:ph type="body" sz="quarter" idx="14" hasCustomPrompt="1"/>
          </p:nvPr>
        </p:nvSpPr>
        <p:spPr>
          <a:xfrm>
            <a:off x="1295400" y="1447800"/>
            <a:ext cx="2438400" cy="3505200"/>
          </a:xfrm>
          <a:prstGeom prst="rect">
            <a:avLst/>
          </a:prstGeom>
        </p:spPr>
        <p:txBody>
          <a:bodyPr anchor="ctr" anchorCtr="0"/>
          <a:lstStyle>
            <a:lvl1pPr marL="0" indent="0" algn="r">
              <a:buNone/>
              <a:defRPr sz="4800" b="0" cap="all" spc="0" baseline="0">
                <a:solidFill>
                  <a:schemeClr val="accent4"/>
                </a:solidFill>
                <a:latin typeface="Bebas Neue" panose="020B0606020202050201" pitchFamily="34" charset="77"/>
              </a:defRPr>
            </a:lvl1pPr>
            <a:lvl2pPr marL="457200" indent="0" algn="r">
              <a:buNone/>
              <a:defRPr/>
            </a:lvl2pPr>
            <a:lvl3pPr marL="914400" indent="0" algn="r">
              <a:buNone/>
              <a:defRPr/>
            </a:lvl3pPr>
            <a:lvl4pPr marL="1371600" indent="0" algn="r">
              <a:buNone/>
              <a:defRPr/>
            </a:lvl4pPr>
            <a:lvl5pPr marL="1828800" indent="0" algn="r">
              <a:buNone/>
              <a:defRPr/>
            </a:lvl5pPr>
          </a:lstStyle>
          <a:p>
            <a:pPr lvl="0"/>
            <a:r>
              <a:rPr lang="en-US" dirty="0"/>
              <a:t>AGENDA</a:t>
            </a:r>
          </a:p>
        </p:txBody>
      </p:sp>
      <p:sp>
        <p:nvSpPr>
          <p:cNvPr id="7" name="Text Placeholder 12">
            <a:extLst>
              <a:ext uri="{FF2B5EF4-FFF2-40B4-BE49-F238E27FC236}">
                <a16:creationId xmlns:a16="http://schemas.microsoft.com/office/drawing/2014/main" id="{097E7D69-DC57-6C46-BADA-DAB8CFA9187B}"/>
              </a:ext>
            </a:extLst>
          </p:cNvPr>
          <p:cNvSpPr>
            <a:spLocks noGrp="1"/>
          </p:cNvSpPr>
          <p:nvPr>
            <p:ph type="body" sz="quarter" idx="12"/>
          </p:nvPr>
        </p:nvSpPr>
        <p:spPr>
          <a:xfrm>
            <a:off x="4648200" y="1447800"/>
            <a:ext cx="6497559" cy="3505200"/>
          </a:xfrm>
          <a:prstGeom prst="rect">
            <a:avLst/>
          </a:prstGeom>
        </p:spPr>
        <p:txBody>
          <a:bodyPr anchor="ctr" anchorCtr="0"/>
          <a:lstStyle>
            <a:lvl1pPr>
              <a:buClr>
                <a:srgbClr val="164E9C"/>
              </a:buClr>
              <a:defRPr sz="2400" b="0" i="0" baseline="0">
                <a:solidFill>
                  <a:schemeClr val="accent1"/>
                </a:solidFill>
                <a:latin typeface="DM Sans" pitchFamily="2" charset="77"/>
              </a:defRPr>
            </a:lvl1pPr>
            <a:lvl2pPr>
              <a:buClr>
                <a:srgbClr val="164E9C"/>
              </a:buClr>
              <a:defRPr sz="2000" b="0" i="0" baseline="0">
                <a:solidFill>
                  <a:schemeClr val="accent1"/>
                </a:solidFill>
                <a:latin typeface="DM Sans" pitchFamily="2" charset="77"/>
              </a:defRPr>
            </a:lvl2pPr>
            <a:lvl3pPr>
              <a:buClr>
                <a:srgbClr val="164E9C"/>
              </a:buClr>
              <a:defRPr sz="1800" b="0" i="0" baseline="0">
                <a:solidFill>
                  <a:schemeClr val="accent1"/>
                </a:solidFill>
                <a:latin typeface="DM Sans" pitchFamily="2" charset="77"/>
              </a:defRPr>
            </a:lvl3pPr>
            <a:lvl4pPr>
              <a:buClr>
                <a:srgbClr val="164E9C"/>
              </a:buClr>
              <a:defRPr sz="1600" b="0" i="0" baseline="0">
                <a:solidFill>
                  <a:schemeClr val="accent1"/>
                </a:solidFill>
                <a:latin typeface="DM Sans" pitchFamily="2" charset="77"/>
              </a:defRPr>
            </a:lvl4pPr>
            <a:lvl5pPr>
              <a:buClr>
                <a:srgbClr val="164E9C"/>
              </a:buClr>
              <a:defRPr sz="1400" b="0" i="0" baseline="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a:extLst>
              <a:ext uri="{FF2B5EF4-FFF2-40B4-BE49-F238E27FC236}">
                <a16:creationId xmlns:a16="http://schemas.microsoft.com/office/drawing/2014/main" id="{90500958-20A3-5A4B-97D4-7BA09F3DA8D0}"/>
              </a:ext>
            </a:extLst>
          </p:cNvPr>
          <p:cNvCxnSpPr>
            <a:cxnSpLocks/>
          </p:cNvCxnSpPr>
          <p:nvPr userDrawn="1"/>
        </p:nvCxnSpPr>
        <p:spPr>
          <a:xfrm>
            <a:off x="4267200" y="1479480"/>
            <a:ext cx="0" cy="3505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004063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Dividing Slide">
    <p:spTree>
      <p:nvGrpSpPr>
        <p:cNvPr id="1" name=""/>
        <p:cNvGrpSpPr/>
        <p:nvPr/>
      </p:nvGrpSpPr>
      <p:grpSpPr>
        <a:xfrm>
          <a:off x="0" y="0"/>
          <a:ext cx="0" cy="0"/>
          <a:chOff x="0" y="0"/>
          <a:chExt cx="0" cy="0"/>
        </a:xfrm>
      </p:grpSpPr>
      <p:sp>
        <p:nvSpPr>
          <p:cNvPr id="11" name="Text Placeholder 15">
            <a:extLst>
              <a:ext uri="{FF2B5EF4-FFF2-40B4-BE49-F238E27FC236}">
                <a16:creationId xmlns:a16="http://schemas.microsoft.com/office/drawing/2014/main" id="{A6D79BF1-9101-B34D-8DC4-4CA8810553D0}"/>
              </a:ext>
            </a:extLst>
          </p:cNvPr>
          <p:cNvSpPr>
            <a:spLocks noGrp="1"/>
          </p:cNvSpPr>
          <p:nvPr>
            <p:ph type="body" sz="quarter" idx="14" hasCustomPrompt="1"/>
          </p:nvPr>
        </p:nvSpPr>
        <p:spPr>
          <a:xfrm>
            <a:off x="609600" y="2525517"/>
            <a:ext cx="10624100" cy="2046475"/>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200" b="1" i="0" cap="all" spc="0" baseline="0">
                <a:solidFill>
                  <a:schemeClr val="accent1"/>
                </a:solidFill>
                <a:latin typeface="DM Sans" pitchFamily="2" charset="77"/>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Sample intro copy Sample intro copy Sample intro copy Sample intro copy Sample intro copy Sample intro copy Sample intro copy Sample intro copy Sample intro copy</a:t>
            </a:r>
          </a:p>
        </p:txBody>
      </p:sp>
      <p:cxnSp>
        <p:nvCxnSpPr>
          <p:cNvPr id="12" name="Straight Connector 11">
            <a:extLst>
              <a:ext uri="{FF2B5EF4-FFF2-40B4-BE49-F238E27FC236}">
                <a16:creationId xmlns:a16="http://schemas.microsoft.com/office/drawing/2014/main" id="{DE5FEB42-6C82-B54F-9425-A77A95C26711}"/>
              </a:ext>
            </a:extLst>
          </p:cNvPr>
          <p:cNvCxnSpPr>
            <a:cxnSpLocks/>
          </p:cNvCxnSpPr>
          <p:nvPr userDrawn="1"/>
        </p:nvCxnSpPr>
        <p:spPr>
          <a:xfrm>
            <a:off x="701950" y="2362200"/>
            <a:ext cx="104394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018841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Multi Column Text Layout">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D2FFD37B-2CBA-6C4C-B1D2-1987AAA77222}"/>
              </a:ext>
            </a:extLst>
          </p:cNvPr>
          <p:cNvSpPr>
            <a:spLocks noGrp="1"/>
          </p:cNvSpPr>
          <p:nvPr>
            <p:ph type="body" sz="quarter" idx="17" hasCustomPrompt="1"/>
          </p:nvPr>
        </p:nvSpPr>
        <p:spPr>
          <a:xfrm>
            <a:off x="600075" y="1673352"/>
            <a:ext cx="2600325" cy="24479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rgbClr val="FD5D3B"/>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a:t>
            </a:r>
          </a:p>
        </p:txBody>
      </p:sp>
      <p:sp>
        <p:nvSpPr>
          <p:cNvPr id="11" name="Text Placeholder 6">
            <a:extLst>
              <a:ext uri="{FF2B5EF4-FFF2-40B4-BE49-F238E27FC236}">
                <a16:creationId xmlns:a16="http://schemas.microsoft.com/office/drawing/2014/main" id="{385A32C5-81BE-364D-BF75-225A05ED3668}"/>
              </a:ext>
            </a:extLst>
          </p:cNvPr>
          <p:cNvSpPr>
            <a:spLocks noGrp="1"/>
          </p:cNvSpPr>
          <p:nvPr>
            <p:ph type="body" sz="quarter" idx="16" hasCustomPrompt="1"/>
          </p:nvPr>
        </p:nvSpPr>
        <p:spPr>
          <a:xfrm>
            <a:off x="3429000" y="1673352"/>
            <a:ext cx="3865775" cy="1450848"/>
          </a:xfrm>
          <a:prstGeom prst="rect">
            <a:avLst/>
          </a:prstGeom>
        </p:spPr>
        <p:txBody>
          <a:bodyPr/>
          <a:lstStyle>
            <a:lvl1pPr marL="0" indent="0">
              <a:buNone/>
              <a:defRPr sz="2400" b="1" i="0" spc="0">
                <a:solidFill>
                  <a:schemeClr val="accent1"/>
                </a:solidFill>
                <a:latin typeface="DM Sans" pitchFamily="2" charset="77"/>
              </a:defRPr>
            </a:lvl1pPr>
          </a:lstStyle>
          <a:p>
            <a:pPr lvl="0"/>
            <a:r>
              <a:rPr lang="en-US" dirty="0"/>
              <a:t>Sample medium</a:t>
            </a:r>
          </a:p>
        </p:txBody>
      </p:sp>
      <p:cxnSp>
        <p:nvCxnSpPr>
          <p:cNvPr id="12" name="Straight Connector 11">
            <a:extLst>
              <a:ext uri="{FF2B5EF4-FFF2-40B4-BE49-F238E27FC236}">
                <a16:creationId xmlns:a16="http://schemas.microsoft.com/office/drawing/2014/main" id="{3D338B26-BF12-5F49-8E36-1E0876FB9109}"/>
              </a:ext>
            </a:extLst>
          </p:cNvPr>
          <p:cNvCxnSpPr>
            <a:cxnSpLocks/>
          </p:cNvCxnSpPr>
          <p:nvPr userDrawn="1"/>
        </p:nvCxnSpPr>
        <p:spPr>
          <a:xfrm>
            <a:off x="7467600" y="1673352"/>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ext Placeholder 2">
            <a:extLst>
              <a:ext uri="{FF2B5EF4-FFF2-40B4-BE49-F238E27FC236}">
                <a16:creationId xmlns:a16="http://schemas.microsoft.com/office/drawing/2014/main" id="{EE47E812-2915-A04C-B29C-E6BAC095EB59}"/>
              </a:ext>
            </a:extLst>
          </p:cNvPr>
          <p:cNvSpPr>
            <a:spLocks noGrp="1"/>
          </p:cNvSpPr>
          <p:nvPr>
            <p:ph type="body" sz="quarter" idx="14" hasCustomPrompt="1"/>
          </p:nvPr>
        </p:nvSpPr>
        <p:spPr>
          <a:xfrm>
            <a:off x="3429000" y="3200400"/>
            <a:ext cx="4038600"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medium</a:t>
            </a:r>
          </a:p>
        </p:txBody>
      </p:sp>
      <p:sp>
        <p:nvSpPr>
          <p:cNvPr id="14" name="Text Placeholder 2">
            <a:extLst>
              <a:ext uri="{FF2B5EF4-FFF2-40B4-BE49-F238E27FC236}">
                <a16:creationId xmlns:a16="http://schemas.microsoft.com/office/drawing/2014/main" id="{B3848411-7818-7045-9702-C5D87F39A790}"/>
              </a:ext>
            </a:extLst>
          </p:cNvPr>
          <p:cNvSpPr>
            <a:spLocks noGrp="1"/>
          </p:cNvSpPr>
          <p:nvPr>
            <p:ph type="body" sz="quarter" idx="15" hasCustomPrompt="1"/>
          </p:nvPr>
        </p:nvSpPr>
        <p:spPr>
          <a:xfrm>
            <a:off x="7640425" y="1673352"/>
            <a:ext cx="3941975" cy="321061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a:t>
            </a:r>
          </a:p>
        </p:txBody>
      </p:sp>
      <p:sp>
        <p:nvSpPr>
          <p:cNvPr id="15" name="Text Placeholder 8">
            <a:extLst>
              <a:ext uri="{FF2B5EF4-FFF2-40B4-BE49-F238E27FC236}">
                <a16:creationId xmlns:a16="http://schemas.microsoft.com/office/drawing/2014/main" id="{3121E099-356F-2848-A488-95F62A02AAC6}"/>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6" name="Text Placeholder 10">
            <a:extLst>
              <a:ext uri="{FF2B5EF4-FFF2-40B4-BE49-F238E27FC236}">
                <a16:creationId xmlns:a16="http://schemas.microsoft.com/office/drawing/2014/main" id="{2F75A344-AD62-7141-BD88-908C0FCD6913}"/>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973291729"/>
      </p:ext>
    </p:extLst>
  </p:cSld>
  <p:clrMapOvr>
    <a:masterClrMapping/>
  </p:clrMapOvr>
  <p:extLst>
    <p:ext uri="{DCECCB84-F9BA-43D5-87BE-67443E8EF086}">
      <p15:sldGuideLst xmlns:p15="http://schemas.microsoft.com/office/powerpoint/2012/main">
        <p15:guide id="1" orient="horz" pos="2352">
          <p15:clr>
            <a:srgbClr val="FBAE40"/>
          </p15:clr>
        </p15:guide>
        <p15:guide id="2" pos="432">
          <p15:clr>
            <a:srgbClr val="FBAE40"/>
          </p15:clr>
        </p15:guide>
        <p15:guide id="3" orient="horz" pos="1104">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Header &amp; Large Text Option 1">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3A8F2C93-7D26-2C43-AEED-204641E7C36B}"/>
              </a:ext>
            </a:extLst>
          </p:cNvPr>
          <p:cNvSpPr>
            <a:spLocks noGrp="1"/>
          </p:cNvSpPr>
          <p:nvPr>
            <p:ph type="body" sz="quarter" idx="23" hasCustomPrompt="1"/>
          </p:nvPr>
        </p:nvSpPr>
        <p:spPr>
          <a:xfrm>
            <a:off x="3400931" y="5124407"/>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a:p>
            <a:pPr lvl="0"/>
            <a:endParaRPr lang="en-US" dirty="0"/>
          </a:p>
        </p:txBody>
      </p:sp>
      <p:sp>
        <p:nvSpPr>
          <p:cNvPr id="14" name="Text Placeholder 6">
            <a:extLst>
              <a:ext uri="{FF2B5EF4-FFF2-40B4-BE49-F238E27FC236}">
                <a16:creationId xmlns:a16="http://schemas.microsoft.com/office/drawing/2014/main" id="{A1378F36-F6CE-0A4E-91C4-275B304404AE}"/>
              </a:ext>
            </a:extLst>
          </p:cNvPr>
          <p:cNvSpPr>
            <a:spLocks noGrp="1"/>
          </p:cNvSpPr>
          <p:nvPr>
            <p:ph type="body" sz="quarter" idx="21" hasCustomPrompt="1"/>
          </p:nvPr>
        </p:nvSpPr>
        <p:spPr>
          <a:xfrm>
            <a:off x="3400931" y="3659580"/>
            <a:ext cx="8077200" cy="845404"/>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 sample medium copy sample medium copy sample.</a:t>
            </a:r>
            <a:endParaRPr lang="en-US" b="1" dirty="0"/>
          </a:p>
        </p:txBody>
      </p:sp>
      <p:sp>
        <p:nvSpPr>
          <p:cNvPr id="15" name="Text Placeholder 2">
            <a:extLst>
              <a:ext uri="{FF2B5EF4-FFF2-40B4-BE49-F238E27FC236}">
                <a16:creationId xmlns:a16="http://schemas.microsoft.com/office/drawing/2014/main" id="{685E0DC4-3D9F-AA46-869E-8B45DEAB509C}"/>
              </a:ext>
            </a:extLst>
          </p:cNvPr>
          <p:cNvSpPr>
            <a:spLocks noGrp="1"/>
          </p:cNvSpPr>
          <p:nvPr>
            <p:ph type="body" sz="quarter" idx="20" hasCustomPrompt="1"/>
          </p:nvPr>
        </p:nvSpPr>
        <p:spPr>
          <a:xfrm>
            <a:off x="609600" y="1676400"/>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18" name="Text Placeholder 8">
            <a:extLst>
              <a:ext uri="{FF2B5EF4-FFF2-40B4-BE49-F238E27FC236}">
                <a16:creationId xmlns:a16="http://schemas.microsoft.com/office/drawing/2014/main" id="{09AA5EE0-2732-6746-9B3A-3F083F8C0303}"/>
              </a:ext>
            </a:extLst>
          </p:cNvPr>
          <p:cNvSpPr>
            <a:spLocks noGrp="1"/>
          </p:cNvSpPr>
          <p:nvPr>
            <p:ph type="body" sz="quarter" idx="22" hasCustomPrompt="1"/>
          </p:nvPr>
        </p:nvSpPr>
        <p:spPr>
          <a:xfrm>
            <a:off x="3400931" y="1676400"/>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cxnSp>
        <p:nvCxnSpPr>
          <p:cNvPr id="19" name="Straight Connector 18">
            <a:extLst>
              <a:ext uri="{FF2B5EF4-FFF2-40B4-BE49-F238E27FC236}">
                <a16:creationId xmlns:a16="http://schemas.microsoft.com/office/drawing/2014/main" id="{A68120BE-B3AB-8543-B3D4-6E187C0C6452}"/>
              </a:ext>
            </a:extLst>
          </p:cNvPr>
          <p:cNvCxnSpPr>
            <a:cxnSpLocks/>
          </p:cNvCxnSpPr>
          <p:nvPr userDrawn="1"/>
        </p:nvCxnSpPr>
        <p:spPr>
          <a:xfrm>
            <a:off x="3477131" y="3507180"/>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48B10D0-1A02-C844-8DFC-21D261B855DB}"/>
              </a:ext>
            </a:extLst>
          </p:cNvPr>
          <p:cNvCxnSpPr>
            <a:cxnSpLocks/>
          </p:cNvCxnSpPr>
          <p:nvPr userDrawn="1"/>
        </p:nvCxnSpPr>
        <p:spPr>
          <a:xfrm>
            <a:off x="3477131" y="4650180"/>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A787D18B-9AB2-5E4F-9FF0-157545146F0A}"/>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36B9107D-8D59-F348-8DB3-1F51579661C2}"/>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96316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Header &amp; Large Text Option 2">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C7AED094-E47A-694C-B594-DE7726131660}"/>
              </a:ext>
            </a:extLst>
          </p:cNvPr>
          <p:cNvSpPr>
            <a:spLocks noGrp="1"/>
          </p:cNvSpPr>
          <p:nvPr>
            <p:ph type="body" sz="quarter" idx="23" hasCustomPrompt="1"/>
          </p:nvPr>
        </p:nvSpPr>
        <p:spPr>
          <a:xfrm>
            <a:off x="3400931" y="5124407"/>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a:p>
            <a:pPr lvl="0"/>
            <a:endParaRPr lang="en-US" dirty="0"/>
          </a:p>
        </p:txBody>
      </p:sp>
      <p:sp>
        <p:nvSpPr>
          <p:cNvPr id="15" name="Text Placeholder 6">
            <a:extLst>
              <a:ext uri="{FF2B5EF4-FFF2-40B4-BE49-F238E27FC236}">
                <a16:creationId xmlns:a16="http://schemas.microsoft.com/office/drawing/2014/main" id="{97B4B13F-51D6-DA4D-9F18-7F3B8E8D9F4D}"/>
              </a:ext>
            </a:extLst>
          </p:cNvPr>
          <p:cNvSpPr>
            <a:spLocks noGrp="1"/>
          </p:cNvSpPr>
          <p:nvPr>
            <p:ph type="body" sz="quarter" idx="21" hasCustomPrompt="1"/>
          </p:nvPr>
        </p:nvSpPr>
        <p:spPr>
          <a:xfrm>
            <a:off x="3400931" y="3659580"/>
            <a:ext cx="8077200" cy="45720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a:t>
            </a:r>
          </a:p>
        </p:txBody>
      </p:sp>
      <p:sp>
        <p:nvSpPr>
          <p:cNvPr id="16" name="Text Placeholder 2">
            <a:extLst>
              <a:ext uri="{FF2B5EF4-FFF2-40B4-BE49-F238E27FC236}">
                <a16:creationId xmlns:a16="http://schemas.microsoft.com/office/drawing/2014/main" id="{D85BB00B-EA2B-F14B-8ADD-B79883F8422F}"/>
              </a:ext>
            </a:extLst>
          </p:cNvPr>
          <p:cNvSpPr>
            <a:spLocks noGrp="1"/>
          </p:cNvSpPr>
          <p:nvPr>
            <p:ph type="body" sz="quarter" idx="20" hasCustomPrompt="1"/>
          </p:nvPr>
        </p:nvSpPr>
        <p:spPr>
          <a:xfrm>
            <a:off x="609600" y="1676400"/>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21" name="Text Placeholder 8">
            <a:extLst>
              <a:ext uri="{FF2B5EF4-FFF2-40B4-BE49-F238E27FC236}">
                <a16:creationId xmlns:a16="http://schemas.microsoft.com/office/drawing/2014/main" id="{EBF6D318-0374-8E49-BB2B-C7FB941BC1BB}"/>
              </a:ext>
            </a:extLst>
          </p:cNvPr>
          <p:cNvSpPr>
            <a:spLocks noGrp="1"/>
          </p:cNvSpPr>
          <p:nvPr>
            <p:ph type="body" sz="quarter" idx="22" hasCustomPrompt="1"/>
          </p:nvPr>
        </p:nvSpPr>
        <p:spPr>
          <a:xfrm>
            <a:off x="3400931" y="1676400"/>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sp>
        <p:nvSpPr>
          <p:cNvPr id="10" name="Text Placeholder 6">
            <a:extLst>
              <a:ext uri="{FF2B5EF4-FFF2-40B4-BE49-F238E27FC236}">
                <a16:creationId xmlns:a16="http://schemas.microsoft.com/office/drawing/2014/main" id="{F20F6D26-D7BB-C84E-AA0C-A90D77800007}"/>
              </a:ext>
            </a:extLst>
          </p:cNvPr>
          <p:cNvSpPr>
            <a:spLocks noGrp="1"/>
          </p:cNvSpPr>
          <p:nvPr>
            <p:ph type="body" sz="quarter" idx="24" hasCustomPrompt="1"/>
          </p:nvPr>
        </p:nvSpPr>
        <p:spPr>
          <a:xfrm>
            <a:off x="3400931" y="4300711"/>
            <a:ext cx="8077200" cy="45720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spc="0">
                <a:solidFill>
                  <a:schemeClr val="accent4"/>
                </a:solidFill>
                <a:latin typeface="DM Sans" pitchFamily="2" charset="77"/>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a:t>
            </a:r>
          </a:p>
        </p:txBody>
      </p:sp>
      <p:sp>
        <p:nvSpPr>
          <p:cNvPr id="9" name="Text Placeholder 8">
            <a:extLst>
              <a:ext uri="{FF2B5EF4-FFF2-40B4-BE49-F238E27FC236}">
                <a16:creationId xmlns:a16="http://schemas.microsoft.com/office/drawing/2014/main" id="{F5213EBD-C572-B647-AAE3-73A4381D307E}"/>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D2D0BFD0-9AEF-1B4B-BFC0-9B16A1297971}"/>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92577540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1DB733-621B-C044-BB4E-20674E5EB3B0}"/>
              </a:ext>
            </a:extLst>
          </p:cNvPr>
          <p:cNvSpPr>
            <a:spLocks noGrp="1"/>
          </p:cNvSpPr>
          <p:nvPr>
            <p:ph type="body" sz="quarter" idx="12"/>
          </p:nvPr>
        </p:nvSpPr>
        <p:spPr>
          <a:xfrm>
            <a:off x="609600" y="1371600"/>
            <a:ext cx="9448800" cy="4230474"/>
          </a:xfrm>
          <a:prstGeom prst="rect">
            <a:avLst/>
          </a:prstGeom>
        </p:spPr>
        <p:txBody>
          <a:bodyPr/>
          <a:lstStyle>
            <a:lvl1pPr>
              <a:defRPr sz="2000" spc="0">
                <a:solidFill>
                  <a:schemeClr val="accent1"/>
                </a:solidFill>
                <a:latin typeface="DM Sans" pitchFamily="2" charset="77"/>
              </a:defRPr>
            </a:lvl1pPr>
            <a:lvl2pPr>
              <a:defRPr sz="1800" spc="0">
                <a:solidFill>
                  <a:schemeClr val="accent1"/>
                </a:solidFill>
                <a:latin typeface="DM Sans" pitchFamily="2" charset="77"/>
              </a:defRPr>
            </a:lvl2pPr>
            <a:lvl3pPr>
              <a:defRPr sz="1600" spc="0">
                <a:solidFill>
                  <a:schemeClr val="accent1"/>
                </a:solidFill>
                <a:latin typeface="DM Sans" pitchFamily="2" charset="77"/>
              </a:defRPr>
            </a:lvl3pPr>
            <a:lvl4pPr>
              <a:defRPr sz="1400" spc="0">
                <a:solidFill>
                  <a:schemeClr val="accent1"/>
                </a:solidFill>
                <a:latin typeface="DM Sans" pitchFamily="2" charset="77"/>
              </a:defRPr>
            </a:lvl4pPr>
            <a:lvl5pPr>
              <a:defRPr sz="1200" spc="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8">
            <a:extLst>
              <a:ext uri="{FF2B5EF4-FFF2-40B4-BE49-F238E27FC236}">
                <a16:creationId xmlns:a16="http://schemas.microsoft.com/office/drawing/2014/main" id="{000DE989-FFC2-8042-B668-C3C9F0CBC0FD}"/>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6" name="Text Placeholder 10">
            <a:extLst>
              <a:ext uri="{FF2B5EF4-FFF2-40B4-BE49-F238E27FC236}">
                <a16:creationId xmlns:a16="http://schemas.microsoft.com/office/drawing/2014/main" id="{A2C4F693-A04C-1F4F-97E8-64A43B67D3A9}"/>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416156399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General Two Column Tex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1DB733-621B-C044-BB4E-20674E5EB3B0}"/>
              </a:ext>
            </a:extLst>
          </p:cNvPr>
          <p:cNvSpPr>
            <a:spLocks noGrp="1"/>
          </p:cNvSpPr>
          <p:nvPr>
            <p:ph type="body" sz="quarter" idx="12"/>
          </p:nvPr>
        </p:nvSpPr>
        <p:spPr>
          <a:xfrm>
            <a:off x="609981" y="1676400"/>
            <a:ext cx="4809745" cy="3925674"/>
          </a:xfrm>
          <a:prstGeom prst="rect">
            <a:avLst/>
          </a:prstGeom>
        </p:spPr>
        <p:txBody>
          <a:bodyPr/>
          <a:lstStyle>
            <a:lvl1pPr>
              <a:defRPr sz="2400" spc="0">
                <a:solidFill>
                  <a:schemeClr val="accent1"/>
                </a:solidFill>
                <a:latin typeface="DM Sans" pitchFamily="2" charset="77"/>
              </a:defRPr>
            </a:lvl1pPr>
            <a:lvl2pPr>
              <a:defRPr sz="2000" spc="0">
                <a:solidFill>
                  <a:schemeClr val="accent1"/>
                </a:solidFill>
                <a:latin typeface="DM Sans" pitchFamily="2" charset="77"/>
              </a:defRPr>
            </a:lvl2pPr>
            <a:lvl3pPr>
              <a:defRPr sz="1800" spc="0">
                <a:solidFill>
                  <a:schemeClr val="accent1"/>
                </a:solidFill>
                <a:latin typeface="DM Sans" pitchFamily="2" charset="77"/>
              </a:defRPr>
            </a:lvl3pPr>
            <a:lvl4pPr>
              <a:defRPr sz="1600" spc="0">
                <a:solidFill>
                  <a:schemeClr val="accent1"/>
                </a:solidFill>
                <a:latin typeface="DM Sans" pitchFamily="2" charset="77"/>
              </a:defRPr>
            </a:lvl4pPr>
            <a:lvl5pPr>
              <a:defRPr sz="1400" spc="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E80A3044-1B26-5A42-ACE4-F7705F62E3D3}"/>
              </a:ext>
            </a:extLst>
          </p:cNvPr>
          <p:cNvSpPr>
            <a:spLocks noGrp="1"/>
          </p:cNvSpPr>
          <p:nvPr>
            <p:ph type="body" sz="quarter" idx="14"/>
          </p:nvPr>
        </p:nvSpPr>
        <p:spPr>
          <a:xfrm>
            <a:off x="5557943" y="1676400"/>
            <a:ext cx="4809745" cy="3925674"/>
          </a:xfrm>
          <a:prstGeom prst="rect">
            <a:avLst/>
          </a:prstGeom>
        </p:spPr>
        <p:txBody>
          <a:bodyPr/>
          <a:lstStyle>
            <a:lvl1pPr>
              <a:defRPr sz="2400" spc="0">
                <a:solidFill>
                  <a:schemeClr val="accent1"/>
                </a:solidFill>
                <a:latin typeface="DM Sans" pitchFamily="2" charset="77"/>
              </a:defRPr>
            </a:lvl1pPr>
            <a:lvl2pPr>
              <a:defRPr sz="2000" spc="0">
                <a:solidFill>
                  <a:schemeClr val="accent1"/>
                </a:solidFill>
                <a:latin typeface="DM Sans" pitchFamily="2" charset="77"/>
              </a:defRPr>
            </a:lvl2pPr>
            <a:lvl3pPr>
              <a:defRPr sz="1800" spc="0">
                <a:solidFill>
                  <a:schemeClr val="accent1"/>
                </a:solidFill>
                <a:latin typeface="DM Sans" pitchFamily="2" charset="77"/>
              </a:defRPr>
            </a:lvl3pPr>
            <a:lvl4pPr>
              <a:defRPr sz="1600" spc="0">
                <a:solidFill>
                  <a:schemeClr val="accent1"/>
                </a:solidFill>
                <a:latin typeface="DM Sans" pitchFamily="2" charset="77"/>
              </a:defRPr>
            </a:lvl4pPr>
            <a:lvl5pPr>
              <a:defRPr sz="1400" spc="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915FE2A5-DAA3-A545-AEBC-9C5F76B6A4F0}"/>
              </a:ext>
            </a:extLst>
          </p:cNvPr>
          <p:cNvSpPr>
            <a:spLocks noGrp="1"/>
          </p:cNvSpPr>
          <p:nvPr>
            <p:ph type="body" sz="quarter" idx="15"/>
          </p:nvPr>
        </p:nvSpPr>
        <p:spPr>
          <a:xfrm>
            <a:off x="609600" y="1371600"/>
            <a:ext cx="4810125" cy="914400"/>
          </a:xfrm>
          <a:prstGeom prst="rect">
            <a:avLst/>
          </a:prstGeom>
        </p:spPr>
        <p:txBody>
          <a:bodyPr/>
          <a:lstStyle>
            <a:lvl1pPr marL="0" indent="0">
              <a:buNone/>
              <a:defRPr sz="1400" b="1" i="0" cap="all" spc="0" baseline="0">
                <a:solidFill>
                  <a:schemeClr val="accent1"/>
                </a:solidFill>
                <a:latin typeface="DM Sans" pitchFamily="2" charset="77"/>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6CDDC137-5FFD-5C4D-BC25-B0A9285CE3B8}"/>
              </a:ext>
            </a:extLst>
          </p:cNvPr>
          <p:cNvSpPr>
            <a:spLocks noGrp="1"/>
          </p:cNvSpPr>
          <p:nvPr>
            <p:ph type="body" sz="quarter" idx="16"/>
          </p:nvPr>
        </p:nvSpPr>
        <p:spPr>
          <a:xfrm>
            <a:off x="5557561" y="1371600"/>
            <a:ext cx="4810125" cy="914400"/>
          </a:xfrm>
          <a:prstGeom prst="rect">
            <a:avLst/>
          </a:prstGeom>
        </p:spPr>
        <p:txBody>
          <a:bodyPr/>
          <a:lstStyle>
            <a:lvl1pPr marL="0" indent="0">
              <a:buNone/>
              <a:defRPr sz="1400" b="1" i="0" cap="all" spc="0" baseline="0">
                <a:solidFill>
                  <a:schemeClr val="accent1"/>
                </a:solidFill>
                <a:latin typeface="DM Sans" pitchFamily="2" charset="77"/>
                <a:cs typeface="Calibri" panose="020F0502020204030204" pitchFamily="34" charset="0"/>
              </a:defRPr>
            </a:lvl1pPr>
          </a:lstStyle>
          <a:p>
            <a:pPr lvl="0"/>
            <a:endParaRPr lang="en-US" dirty="0"/>
          </a:p>
        </p:txBody>
      </p:sp>
      <p:sp>
        <p:nvSpPr>
          <p:cNvPr id="10" name="Text Placeholder 8">
            <a:extLst>
              <a:ext uri="{FF2B5EF4-FFF2-40B4-BE49-F238E27FC236}">
                <a16:creationId xmlns:a16="http://schemas.microsoft.com/office/drawing/2014/main" id="{6F07A9F7-88B6-2C4D-BC02-B9AD54B57AFC}"/>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4" name="Text Placeholder 10">
            <a:extLst>
              <a:ext uri="{FF2B5EF4-FFF2-40B4-BE49-F238E27FC236}">
                <a16:creationId xmlns:a16="http://schemas.microsoft.com/office/drawing/2014/main" id="{A8B988C5-8D6C-C543-BD42-B0412090F615}"/>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46235425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hree Column Gri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9FD48847-7968-D34A-BA6A-7CA2EA1E2EF3}"/>
              </a:ext>
            </a:extLst>
          </p:cNvPr>
          <p:cNvSpPr/>
          <p:nvPr userDrawn="1"/>
        </p:nvSpPr>
        <p:spPr>
          <a:xfrm>
            <a:off x="8560629" y="1754124"/>
            <a:ext cx="2514600" cy="838200"/>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57" name="Text Placeholder 2">
            <a:extLst>
              <a:ext uri="{FF2B5EF4-FFF2-40B4-BE49-F238E27FC236}">
                <a16:creationId xmlns:a16="http://schemas.microsoft.com/office/drawing/2014/main" id="{EB8F91CF-62ED-7B44-B650-C0C3F69DB4FC}"/>
              </a:ext>
            </a:extLst>
          </p:cNvPr>
          <p:cNvSpPr>
            <a:spLocks noGrp="1"/>
          </p:cNvSpPr>
          <p:nvPr>
            <p:ph type="body" sz="quarter" idx="16" hasCustomPrompt="1"/>
          </p:nvPr>
        </p:nvSpPr>
        <p:spPr>
          <a:xfrm>
            <a:off x="8647942" y="1954149"/>
            <a:ext cx="2339975" cy="438150"/>
          </a:xfrm>
          <a:prstGeom prst="rect">
            <a:avLst/>
          </a:prstGeom>
        </p:spPr>
        <p:txBody>
          <a:bodyPr/>
          <a:lstStyle>
            <a:lvl1pPr marL="0" indent="0" algn="ctr">
              <a:buNone/>
              <a:defRPr sz="2000" b="1" cap="all" spc="0" baseline="0">
                <a:solidFill>
                  <a:schemeClr val="bg1"/>
                </a:solidFill>
                <a:latin typeface="DM Sans" pitchFamily="2" charset="77"/>
              </a:defRPr>
            </a:lvl1pPr>
          </a:lstStyle>
          <a:p>
            <a:pPr lvl="0"/>
            <a:r>
              <a:rPr lang="en-US" dirty="0"/>
              <a:t>TITLE</a:t>
            </a:r>
          </a:p>
        </p:txBody>
      </p:sp>
      <p:sp>
        <p:nvSpPr>
          <p:cNvPr id="58" name="Rectangle 57">
            <a:extLst>
              <a:ext uri="{FF2B5EF4-FFF2-40B4-BE49-F238E27FC236}">
                <a16:creationId xmlns:a16="http://schemas.microsoft.com/office/drawing/2014/main" id="{05A6514C-413C-604E-B8EF-C92A1F850875}"/>
              </a:ext>
            </a:extLst>
          </p:cNvPr>
          <p:cNvSpPr/>
          <p:nvPr userDrawn="1"/>
        </p:nvSpPr>
        <p:spPr>
          <a:xfrm>
            <a:off x="4648200" y="1752600"/>
            <a:ext cx="2514600" cy="841248"/>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59" name="Text Placeholder 2">
            <a:extLst>
              <a:ext uri="{FF2B5EF4-FFF2-40B4-BE49-F238E27FC236}">
                <a16:creationId xmlns:a16="http://schemas.microsoft.com/office/drawing/2014/main" id="{2093F734-A51E-6F4A-BCB7-F2981FDC11A3}"/>
              </a:ext>
            </a:extLst>
          </p:cNvPr>
          <p:cNvSpPr>
            <a:spLocks noGrp="1"/>
          </p:cNvSpPr>
          <p:nvPr>
            <p:ph type="body" sz="quarter" idx="15" hasCustomPrompt="1"/>
          </p:nvPr>
        </p:nvSpPr>
        <p:spPr>
          <a:xfrm>
            <a:off x="4735513" y="1954149"/>
            <a:ext cx="2339975" cy="438150"/>
          </a:xfrm>
          <a:prstGeom prst="rect">
            <a:avLst/>
          </a:prstGeom>
        </p:spPr>
        <p:txBody>
          <a:bodyPr/>
          <a:lstStyle>
            <a:lvl1pPr marL="0" indent="0" algn="ctr">
              <a:buNone/>
              <a:defRPr sz="2000" b="1" cap="all" spc="0" baseline="0">
                <a:solidFill>
                  <a:schemeClr val="bg1"/>
                </a:solidFill>
                <a:latin typeface="DM Sans" pitchFamily="2" charset="77"/>
              </a:defRPr>
            </a:lvl1pPr>
          </a:lstStyle>
          <a:p>
            <a:pPr lvl="0"/>
            <a:r>
              <a:rPr lang="en-US" dirty="0"/>
              <a:t>TITLE</a:t>
            </a:r>
          </a:p>
        </p:txBody>
      </p:sp>
      <p:sp>
        <p:nvSpPr>
          <p:cNvPr id="60" name="Rectangle 59">
            <a:extLst>
              <a:ext uri="{FF2B5EF4-FFF2-40B4-BE49-F238E27FC236}">
                <a16:creationId xmlns:a16="http://schemas.microsoft.com/office/drawing/2014/main" id="{6FADCDFC-F533-DD4F-9619-E493AD1774AC}"/>
              </a:ext>
            </a:extLst>
          </p:cNvPr>
          <p:cNvSpPr/>
          <p:nvPr userDrawn="1"/>
        </p:nvSpPr>
        <p:spPr>
          <a:xfrm>
            <a:off x="685800" y="1754124"/>
            <a:ext cx="2514600" cy="838200"/>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61" name="Text Placeholder 2">
            <a:extLst>
              <a:ext uri="{FF2B5EF4-FFF2-40B4-BE49-F238E27FC236}">
                <a16:creationId xmlns:a16="http://schemas.microsoft.com/office/drawing/2014/main" id="{BA93DBDD-6F4F-0A4F-8DCE-7A6114634788}"/>
              </a:ext>
            </a:extLst>
          </p:cNvPr>
          <p:cNvSpPr>
            <a:spLocks noGrp="1"/>
          </p:cNvSpPr>
          <p:nvPr>
            <p:ph type="body" sz="quarter" idx="14" hasCustomPrompt="1"/>
          </p:nvPr>
        </p:nvSpPr>
        <p:spPr>
          <a:xfrm>
            <a:off x="773113" y="1954149"/>
            <a:ext cx="2339975" cy="438150"/>
          </a:xfrm>
          <a:prstGeom prst="rect">
            <a:avLst/>
          </a:prstGeom>
        </p:spPr>
        <p:txBody>
          <a:bodyPr/>
          <a:lstStyle>
            <a:lvl1pPr marL="0" indent="0" algn="ctr">
              <a:buNone/>
              <a:defRPr sz="2000" b="1" cap="all" spc="0" baseline="0">
                <a:solidFill>
                  <a:schemeClr val="bg1"/>
                </a:solidFill>
                <a:latin typeface="DM Sans" pitchFamily="2" charset="77"/>
              </a:defRPr>
            </a:lvl1pPr>
          </a:lstStyle>
          <a:p>
            <a:pPr lvl="0"/>
            <a:r>
              <a:rPr lang="en-US" dirty="0"/>
              <a:t>TITLE</a:t>
            </a:r>
          </a:p>
        </p:txBody>
      </p:sp>
      <p:sp>
        <p:nvSpPr>
          <p:cNvPr id="62" name="Text Placeholder 8">
            <a:extLst>
              <a:ext uri="{FF2B5EF4-FFF2-40B4-BE49-F238E27FC236}">
                <a16:creationId xmlns:a16="http://schemas.microsoft.com/office/drawing/2014/main" id="{90521967-22B6-2D4A-B66D-A1084E08CCDB}"/>
              </a:ext>
            </a:extLst>
          </p:cNvPr>
          <p:cNvSpPr>
            <a:spLocks noGrp="1"/>
          </p:cNvSpPr>
          <p:nvPr>
            <p:ph type="body" sz="quarter" idx="10" hasCustomPrompt="1"/>
          </p:nvPr>
        </p:nvSpPr>
        <p:spPr>
          <a:xfrm>
            <a:off x="609600" y="381000"/>
            <a:ext cx="6714746"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Three column grid</a:t>
            </a:r>
          </a:p>
        </p:txBody>
      </p:sp>
      <p:sp>
        <p:nvSpPr>
          <p:cNvPr id="64" name="Rectangle 1">
            <a:extLst>
              <a:ext uri="{FF2B5EF4-FFF2-40B4-BE49-F238E27FC236}">
                <a16:creationId xmlns:a16="http://schemas.microsoft.com/office/drawing/2014/main" id="{96EF2798-F423-4941-B2D3-E1C1A9D8F03B}"/>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spc="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spc="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65" name="Straight Connector 64">
            <a:extLst>
              <a:ext uri="{FF2B5EF4-FFF2-40B4-BE49-F238E27FC236}">
                <a16:creationId xmlns:a16="http://schemas.microsoft.com/office/drawing/2014/main" id="{44FD092E-B060-3640-9907-8F807596145F}"/>
              </a:ext>
            </a:extLst>
          </p:cNvPr>
          <p:cNvCxnSpPr/>
          <p:nvPr userDrawn="1"/>
        </p:nvCxnSpPr>
        <p:spPr bwMode="auto">
          <a:xfrm>
            <a:off x="3891463" y="1787016"/>
            <a:ext cx="0" cy="35052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66" name="Straight Connector 65">
            <a:extLst>
              <a:ext uri="{FF2B5EF4-FFF2-40B4-BE49-F238E27FC236}">
                <a16:creationId xmlns:a16="http://schemas.microsoft.com/office/drawing/2014/main" id="{4B32F75B-4490-684B-BFBA-D6264B3B5920}"/>
              </a:ext>
            </a:extLst>
          </p:cNvPr>
          <p:cNvCxnSpPr/>
          <p:nvPr userDrawn="1"/>
        </p:nvCxnSpPr>
        <p:spPr bwMode="auto">
          <a:xfrm>
            <a:off x="7871792" y="1787016"/>
            <a:ext cx="0" cy="35052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67" name="Straight Connector 66">
            <a:extLst>
              <a:ext uri="{FF2B5EF4-FFF2-40B4-BE49-F238E27FC236}">
                <a16:creationId xmlns:a16="http://schemas.microsoft.com/office/drawing/2014/main" id="{FDB30B4E-2FAF-864B-A6D3-A87CEB16B413}"/>
              </a:ext>
            </a:extLst>
          </p:cNvPr>
          <p:cNvCxnSpPr/>
          <p:nvPr userDrawn="1"/>
        </p:nvCxnSpPr>
        <p:spPr bwMode="auto">
          <a:xfrm>
            <a:off x="914400"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68" name="Straight Connector 67">
            <a:extLst>
              <a:ext uri="{FF2B5EF4-FFF2-40B4-BE49-F238E27FC236}">
                <a16:creationId xmlns:a16="http://schemas.microsoft.com/office/drawing/2014/main" id="{FED23389-DEF4-C244-B89F-A957C5F00321}"/>
              </a:ext>
            </a:extLst>
          </p:cNvPr>
          <p:cNvCxnSpPr/>
          <p:nvPr userDrawn="1"/>
        </p:nvCxnSpPr>
        <p:spPr bwMode="auto">
          <a:xfrm>
            <a:off x="4876800"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69" name="Straight Connector 68">
            <a:extLst>
              <a:ext uri="{FF2B5EF4-FFF2-40B4-BE49-F238E27FC236}">
                <a16:creationId xmlns:a16="http://schemas.microsoft.com/office/drawing/2014/main" id="{FB0F3CD1-E2F7-BD44-9177-822023499860}"/>
              </a:ext>
            </a:extLst>
          </p:cNvPr>
          <p:cNvCxnSpPr/>
          <p:nvPr userDrawn="1"/>
        </p:nvCxnSpPr>
        <p:spPr bwMode="auto">
          <a:xfrm>
            <a:off x="8789229"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sp>
        <p:nvSpPr>
          <p:cNvPr id="70" name="Text Placeholder 61">
            <a:extLst>
              <a:ext uri="{FF2B5EF4-FFF2-40B4-BE49-F238E27FC236}">
                <a16:creationId xmlns:a16="http://schemas.microsoft.com/office/drawing/2014/main" id="{1E28D994-8DD6-984E-A331-6165FFA1987F}"/>
              </a:ext>
            </a:extLst>
          </p:cNvPr>
          <p:cNvSpPr>
            <a:spLocks noGrp="1"/>
          </p:cNvSpPr>
          <p:nvPr>
            <p:ph type="body" sz="quarter" idx="35" hasCustomPrompt="1"/>
          </p:nvPr>
        </p:nvSpPr>
        <p:spPr>
          <a:xfrm>
            <a:off x="742252" y="2853955"/>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71" name="Text Placeholder 61">
            <a:extLst>
              <a:ext uri="{FF2B5EF4-FFF2-40B4-BE49-F238E27FC236}">
                <a16:creationId xmlns:a16="http://schemas.microsoft.com/office/drawing/2014/main" id="{EA23534F-C75E-BC46-AC60-8A1B80C27C5B}"/>
              </a:ext>
            </a:extLst>
          </p:cNvPr>
          <p:cNvSpPr>
            <a:spLocks noGrp="1"/>
          </p:cNvSpPr>
          <p:nvPr>
            <p:ph type="body" sz="quarter" idx="36" hasCustomPrompt="1"/>
          </p:nvPr>
        </p:nvSpPr>
        <p:spPr>
          <a:xfrm>
            <a:off x="742252" y="4358098"/>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72" name="Text Placeholder 61">
            <a:extLst>
              <a:ext uri="{FF2B5EF4-FFF2-40B4-BE49-F238E27FC236}">
                <a16:creationId xmlns:a16="http://schemas.microsoft.com/office/drawing/2014/main" id="{BF11459B-B65C-EC42-B574-EC4FA1519387}"/>
              </a:ext>
            </a:extLst>
          </p:cNvPr>
          <p:cNvSpPr>
            <a:spLocks noGrp="1"/>
          </p:cNvSpPr>
          <p:nvPr>
            <p:ph type="body" sz="quarter" idx="37" hasCustomPrompt="1"/>
          </p:nvPr>
        </p:nvSpPr>
        <p:spPr>
          <a:xfrm>
            <a:off x="4704652" y="2853955"/>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73" name="Text Placeholder 61">
            <a:extLst>
              <a:ext uri="{FF2B5EF4-FFF2-40B4-BE49-F238E27FC236}">
                <a16:creationId xmlns:a16="http://schemas.microsoft.com/office/drawing/2014/main" id="{8E6CFF06-258B-484F-92D8-C56F0A223093}"/>
              </a:ext>
            </a:extLst>
          </p:cNvPr>
          <p:cNvSpPr>
            <a:spLocks noGrp="1"/>
          </p:cNvSpPr>
          <p:nvPr>
            <p:ph type="body" sz="quarter" idx="38" hasCustomPrompt="1"/>
          </p:nvPr>
        </p:nvSpPr>
        <p:spPr>
          <a:xfrm>
            <a:off x="4704652" y="4358098"/>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74" name="Text Placeholder 61">
            <a:extLst>
              <a:ext uri="{FF2B5EF4-FFF2-40B4-BE49-F238E27FC236}">
                <a16:creationId xmlns:a16="http://schemas.microsoft.com/office/drawing/2014/main" id="{D7C359EA-9B10-E444-B5B3-5CABDF30E780}"/>
              </a:ext>
            </a:extLst>
          </p:cNvPr>
          <p:cNvSpPr>
            <a:spLocks noGrp="1"/>
          </p:cNvSpPr>
          <p:nvPr>
            <p:ph type="body" sz="quarter" idx="39" hasCustomPrompt="1"/>
          </p:nvPr>
        </p:nvSpPr>
        <p:spPr>
          <a:xfrm>
            <a:off x="8617081" y="2853955"/>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75" name="Text Placeholder 61">
            <a:extLst>
              <a:ext uri="{FF2B5EF4-FFF2-40B4-BE49-F238E27FC236}">
                <a16:creationId xmlns:a16="http://schemas.microsoft.com/office/drawing/2014/main" id="{0B89B17F-DD52-7548-82E4-DAB9E2EF1267}"/>
              </a:ext>
            </a:extLst>
          </p:cNvPr>
          <p:cNvSpPr>
            <a:spLocks noGrp="1"/>
          </p:cNvSpPr>
          <p:nvPr>
            <p:ph type="body" sz="quarter" idx="40" hasCustomPrompt="1"/>
          </p:nvPr>
        </p:nvSpPr>
        <p:spPr>
          <a:xfrm>
            <a:off x="8617081" y="4358098"/>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23" name="Text Placeholder 10">
            <a:extLst>
              <a:ext uri="{FF2B5EF4-FFF2-40B4-BE49-F238E27FC236}">
                <a16:creationId xmlns:a16="http://schemas.microsoft.com/office/drawing/2014/main" id="{B8643980-6F89-A74D-A97B-37761C7E920F}"/>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4206618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ne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1"/>
                </a:solidFill>
                <a:latin typeface="Arial" panose="020B0604020202020204" pitchFamily="34" charset="0"/>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Line chart example</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093982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Four Column Layout">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5CB5560-9B32-084E-BE5F-7579350B923E}"/>
              </a:ext>
            </a:extLst>
          </p:cNvPr>
          <p:cNvSpPr/>
          <p:nvPr userDrawn="1"/>
        </p:nvSpPr>
        <p:spPr>
          <a:xfrm>
            <a:off x="8521686" y="21087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24" name="Rectangle 23">
            <a:extLst>
              <a:ext uri="{FF2B5EF4-FFF2-40B4-BE49-F238E27FC236}">
                <a16:creationId xmlns:a16="http://schemas.microsoft.com/office/drawing/2014/main" id="{11C235CF-F627-CA47-936E-999F7195877F}"/>
              </a:ext>
            </a:extLst>
          </p:cNvPr>
          <p:cNvSpPr/>
          <p:nvPr userDrawn="1"/>
        </p:nvSpPr>
        <p:spPr>
          <a:xfrm>
            <a:off x="8521686" y="16002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25" name="Rectangle 24">
            <a:extLst>
              <a:ext uri="{FF2B5EF4-FFF2-40B4-BE49-F238E27FC236}">
                <a16:creationId xmlns:a16="http://schemas.microsoft.com/office/drawing/2014/main" id="{6095562D-5D59-354E-985D-87303E2853A7}"/>
              </a:ext>
            </a:extLst>
          </p:cNvPr>
          <p:cNvSpPr/>
          <p:nvPr userDrawn="1"/>
        </p:nvSpPr>
        <p:spPr>
          <a:xfrm>
            <a:off x="5930886" y="21087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26" name="Rectangle 25">
            <a:extLst>
              <a:ext uri="{FF2B5EF4-FFF2-40B4-BE49-F238E27FC236}">
                <a16:creationId xmlns:a16="http://schemas.microsoft.com/office/drawing/2014/main" id="{11539835-862C-9447-9165-729CC8BDD82B}"/>
              </a:ext>
            </a:extLst>
          </p:cNvPr>
          <p:cNvSpPr/>
          <p:nvPr userDrawn="1"/>
        </p:nvSpPr>
        <p:spPr>
          <a:xfrm>
            <a:off x="5930886" y="16002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27" name="Rectangle 26">
            <a:extLst>
              <a:ext uri="{FF2B5EF4-FFF2-40B4-BE49-F238E27FC236}">
                <a16:creationId xmlns:a16="http://schemas.microsoft.com/office/drawing/2014/main" id="{44BF0C56-6F72-3145-B852-3C559E702AB7}"/>
              </a:ext>
            </a:extLst>
          </p:cNvPr>
          <p:cNvSpPr/>
          <p:nvPr userDrawn="1"/>
        </p:nvSpPr>
        <p:spPr>
          <a:xfrm>
            <a:off x="3340086" y="21087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38" name="Rectangle 37">
            <a:extLst>
              <a:ext uri="{FF2B5EF4-FFF2-40B4-BE49-F238E27FC236}">
                <a16:creationId xmlns:a16="http://schemas.microsoft.com/office/drawing/2014/main" id="{D9131F22-B847-2E43-B46C-46F19DE96011}"/>
              </a:ext>
            </a:extLst>
          </p:cNvPr>
          <p:cNvSpPr/>
          <p:nvPr userDrawn="1"/>
        </p:nvSpPr>
        <p:spPr>
          <a:xfrm>
            <a:off x="3340086" y="16002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43" name="Rectangle 42">
            <a:extLst>
              <a:ext uri="{FF2B5EF4-FFF2-40B4-BE49-F238E27FC236}">
                <a16:creationId xmlns:a16="http://schemas.microsoft.com/office/drawing/2014/main" id="{07038330-57F3-4347-BE17-D49ED5CC1C57}"/>
              </a:ext>
            </a:extLst>
          </p:cNvPr>
          <p:cNvSpPr/>
          <p:nvPr userDrawn="1"/>
        </p:nvSpPr>
        <p:spPr>
          <a:xfrm>
            <a:off x="715477" y="2116598"/>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51" name="Rectangle 50">
            <a:extLst>
              <a:ext uri="{FF2B5EF4-FFF2-40B4-BE49-F238E27FC236}">
                <a16:creationId xmlns:a16="http://schemas.microsoft.com/office/drawing/2014/main" id="{B051FA66-FF3A-F04A-A72D-09287C00911F}"/>
              </a:ext>
            </a:extLst>
          </p:cNvPr>
          <p:cNvSpPr/>
          <p:nvPr userDrawn="1"/>
        </p:nvSpPr>
        <p:spPr>
          <a:xfrm>
            <a:off x="715477" y="16002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52" name="Text Placeholder 2">
            <a:extLst>
              <a:ext uri="{FF2B5EF4-FFF2-40B4-BE49-F238E27FC236}">
                <a16:creationId xmlns:a16="http://schemas.microsoft.com/office/drawing/2014/main" id="{D51152F4-9265-D74B-ADDA-782835EA7648}"/>
              </a:ext>
            </a:extLst>
          </p:cNvPr>
          <p:cNvSpPr>
            <a:spLocks noGrp="1"/>
          </p:cNvSpPr>
          <p:nvPr>
            <p:ph type="body" sz="quarter" idx="14" hasCustomPrompt="1"/>
          </p:nvPr>
        </p:nvSpPr>
        <p:spPr>
          <a:xfrm>
            <a:off x="666766" y="1637368"/>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53" name="Text Placeholder 8">
            <a:extLst>
              <a:ext uri="{FF2B5EF4-FFF2-40B4-BE49-F238E27FC236}">
                <a16:creationId xmlns:a16="http://schemas.microsoft.com/office/drawing/2014/main" id="{F8514F0C-827E-3B4B-B740-C6922DCAF693}"/>
              </a:ext>
            </a:extLst>
          </p:cNvPr>
          <p:cNvSpPr>
            <a:spLocks noGrp="1"/>
          </p:cNvSpPr>
          <p:nvPr>
            <p:ph type="body" sz="quarter" idx="10" hasCustomPrompt="1"/>
          </p:nvPr>
        </p:nvSpPr>
        <p:spPr>
          <a:xfrm>
            <a:off x="609600" y="381000"/>
            <a:ext cx="8010145"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Four column slide title</a:t>
            </a:r>
          </a:p>
        </p:txBody>
      </p:sp>
      <p:sp>
        <p:nvSpPr>
          <p:cNvPr id="55" name="Rectangle 1">
            <a:extLst>
              <a:ext uri="{FF2B5EF4-FFF2-40B4-BE49-F238E27FC236}">
                <a16:creationId xmlns:a16="http://schemas.microsoft.com/office/drawing/2014/main" id="{58CDAF0A-3538-B149-B6A8-35CD869040C9}"/>
              </a:ext>
            </a:extLst>
          </p:cNvPr>
          <p:cNvSpPr>
            <a:spLocks/>
          </p:cNvSpPr>
          <p:nvPr userDrawn="1"/>
        </p:nvSpPr>
        <p:spPr bwMode="auto">
          <a:xfrm>
            <a:off x="21156111" y="598729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spc="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spc="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56" name="Text Placeholder 61">
            <a:extLst>
              <a:ext uri="{FF2B5EF4-FFF2-40B4-BE49-F238E27FC236}">
                <a16:creationId xmlns:a16="http://schemas.microsoft.com/office/drawing/2014/main" id="{04045CEA-F0CE-AD4A-A10F-E5BFA3771362}"/>
              </a:ext>
            </a:extLst>
          </p:cNvPr>
          <p:cNvSpPr>
            <a:spLocks noGrp="1"/>
          </p:cNvSpPr>
          <p:nvPr>
            <p:ph type="body" sz="quarter" idx="35" hasCustomPrompt="1"/>
          </p:nvPr>
        </p:nvSpPr>
        <p:spPr>
          <a:xfrm>
            <a:off x="889057" y="243625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57" name="Text Placeholder 2">
            <a:extLst>
              <a:ext uri="{FF2B5EF4-FFF2-40B4-BE49-F238E27FC236}">
                <a16:creationId xmlns:a16="http://schemas.microsoft.com/office/drawing/2014/main" id="{E84CBCC5-7613-F94A-AF23-49CDA6A1A064}"/>
              </a:ext>
            </a:extLst>
          </p:cNvPr>
          <p:cNvSpPr>
            <a:spLocks noGrp="1"/>
          </p:cNvSpPr>
          <p:nvPr>
            <p:ph type="body" sz="quarter" idx="39" hasCustomPrompt="1"/>
          </p:nvPr>
        </p:nvSpPr>
        <p:spPr>
          <a:xfrm>
            <a:off x="3293719" y="1635412"/>
            <a:ext cx="2339975" cy="438150"/>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category</a:t>
            </a:r>
          </a:p>
        </p:txBody>
      </p:sp>
      <p:sp>
        <p:nvSpPr>
          <p:cNvPr id="58" name="Text Placeholder 2">
            <a:extLst>
              <a:ext uri="{FF2B5EF4-FFF2-40B4-BE49-F238E27FC236}">
                <a16:creationId xmlns:a16="http://schemas.microsoft.com/office/drawing/2014/main" id="{3EB3D00E-E5D3-1846-839C-E1F74D26E033}"/>
              </a:ext>
            </a:extLst>
          </p:cNvPr>
          <p:cNvSpPr>
            <a:spLocks noGrp="1"/>
          </p:cNvSpPr>
          <p:nvPr>
            <p:ph type="body" sz="quarter" idx="40" hasCustomPrompt="1"/>
          </p:nvPr>
        </p:nvSpPr>
        <p:spPr>
          <a:xfrm>
            <a:off x="5889625" y="1635412"/>
            <a:ext cx="2339975" cy="438150"/>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category</a:t>
            </a:r>
          </a:p>
        </p:txBody>
      </p:sp>
      <p:sp>
        <p:nvSpPr>
          <p:cNvPr id="59" name="Text Placeholder 2">
            <a:extLst>
              <a:ext uri="{FF2B5EF4-FFF2-40B4-BE49-F238E27FC236}">
                <a16:creationId xmlns:a16="http://schemas.microsoft.com/office/drawing/2014/main" id="{2B2C1ED4-E6B2-F848-BC50-819456AECEB6}"/>
              </a:ext>
            </a:extLst>
          </p:cNvPr>
          <p:cNvSpPr>
            <a:spLocks noGrp="1"/>
          </p:cNvSpPr>
          <p:nvPr>
            <p:ph type="body" sz="quarter" idx="41" hasCustomPrompt="1"/>
          </p:nvPr>
        </p:nvSpPr>
        <p:spPr>
          <a:xfrm>
            <a:off x="8480425" y="163541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60" name="Text Placeholder 61">
            <a:extLst>
              <a:ext uri="{FF2B5EF4-FFF2-40B4-BE49-F238E27FC236}">
                <a16:creationId xmlns:a16="http://schemas.microsoft.com/office/drawing/2014/main" id="{EAD9D78D-39F5-D146-9EF7-7728635EC584}"/>
              </a:ext>
            </a:extLst>
          </p:cNvPr>
          <p:cNvSpPr>
            <a:spLocks noGrp="1"/>
          </p:cNvSpPr>
          <p:nvPr>
            <p:ph type="body" sz="quarter" idx="42" hasCustomPrompt="1"/>
          </p:nvPr>
        </p:nvSpPr>
        <p:spPr>
          <a:xfrm>
            <a:off x="3516010" y="243625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61" name="Text Placeholder 61">
            <a:extLst>
              <a:ext uri="{FF2B5EF4-FFF2-40B4-BE49-F238E27FC236}">
                <a16:creationId xmlns:a16="http://schemas.microsoft.com/office/drawing/2014/main" id="{8E426BF6-E072-584E-AAAE-71FA6F1AEE3C}"/>
              </a:ext>
            </a:extLst>
          </p:cNvPr>
          <p:cNvSpPr>
            <a:spLocks noGrp="1"/>
          </p:cNvSpPr>
          <p:nvPr>
            <p:ph type="body" sz="quarter" idx="43" hasCustomPrompt="1"/>
          </p:nvPr>
        </p:nvSpPr>
        <p:spPr>
          <a:xfrm>
            <a:off x="6111916" y="243625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62" name="Text Placeholder 61">
            <a:extLst>
              <a:ext uri="{FF2B5EF4-FFF2-40B4-BE49-F238E27FC236}">
                <a16:creationId xmlns:a16="http://schemas.microsoft.com/office/drawing/2014/main" id="{2678D259-BC32-6B44-B393-20653534028F}"/>
              </a:ext>
            </a:extLst>
          </p:cNvPr>
          <p:cNvSpPr>
            <a:spLocks noGrp="1"/>
          </p:cNvSpPr>
          <p:nvPr>
            <p:ph type="body" sz="quarter" idx="44" hasCustomPrompt="1"/>
          </p:nvPr>
        </p:nvSpPr>
        <p:spPr>
          <a:xfrm>
            <a:off x="8702716" y="243625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22" name="Text Placeholder 10">
            <a:extLst>
              <a:ext uri="{FF2B5EF4-FFF2-40B4-BE49-F238E27FC236}">
                <a16:creationId xmlns:a16="http://schemas.microsoft.com/office/drawing/2014/main" id="{89E4B84A-3A27-2F4E-951B-92DA5DC8A1CE}"/>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8696332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Four Column Layout + Footer Text">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4983332-5624-3343-B22C-FA900B989F17}"/>
              </a:ext>
            </a:extLst>
          </p:cNvPr>
          <p:cNvSpPr/>
          <p:nvPr userDrawn="1"/>
        </p:nvSpPr>
        <p:spPr>
          <a:xfrm>
            <a:off x="8521686"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accent5"/>
              </a:solidFill>
              <a:ea typeface="Arial" charset="0"/>
              <a:cs typeface="Arial" charset="0"/>
            </a:endParaRPr>
          </a:p>
        </p:txBody>
      </p:sp>
      <p:sp>
        <p:nvSpPr>
          <p:cNvPr id="29" name="Rectangle 28">
            <a:extLst>
              <a:ext uri="{FF2B5EF4-FFF2-40B4-BE49-F238E27FC236}">
                <a16:creationId xmlns:a16="http://schemas.microsoft.com/office/drawing/2014/main" id="{F918B8E0-AEE6-E943-8693-FB8E2FCB4155}"/>
              </a:ext>
            </a:extLst>
          </p:cNvPr>
          <p:cNvSpPr/>
          <p:nvPr userDrawn="1"/>
        </p:nvSpPr>
        <p:spPr>
          <a:xfrm>
            <a:off x="8521686"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cap="all" spc="0" baseline="0" dirty="0">
              <a:solidFill>
                <a:schemeClr val="bg1"/>
              </a:solidFill>
              <a:latin typeface="DM Sans" pitchFamily="2" charset="77"/>
              <a:ea typeface="Arial" charset="0"/>
              <a:cs typeface="Arial" charset="0"/>
            </a:endParaRPr>
          </a:p>
        </p:txBody>
      </p:sp>
      <p:sp>
        <p:nvSpPr>
          <p:cNvPr id="30" name="Rectangle 29">
            <a:extLst>
              <a:ext uri="{FF2B5EF4-FFF2-40B4-BE49-F238E27FC236}">
                <a16:creationId xmlns:a16="http://schemas.microsoft.com/office/drawing/2014/main" id="{800ED438-392F-D649-907A-0CC6B90EC397}"/>
              </a:ext>
            </a:extLst>
          </p:cNvPr>
          <p:cNvSpPr/>
          <p:nvPr userDrawn="1"/>
        </p:nvSpPr>
        <p:spPr>
          <a:xfrm>
            <a:off x="5930886"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accent5"/>
              </a:solidFill>
              <a:ea typeface="Arial" charset="0"/>
              <a:cs typeface="Arial" charset="0"/>
            </a:endParaRPr>
          </a:p>
        </p:txBody>
      </p:sp>
      <p:sp>
        <p:nvSpPr>
          <p:cNvPr id="31" name="Rectangle 30">
            <a:extLst>
              <a:ext uri="{FF2B5EF4-FFF2-40B4-BE49-F238E27FC236}">
                <a16:creationId xmlns:a16="http://schemas.microsoft.com/office/drawing/2014/main" id="{6189F9C4-F0A8-C34F-A3EC-81F05C9580CB}"/>
              </a:ext>
            </a:extLst>
          </p:cNvPr>
          <p:cNvSpPr/>
          <p:nvPr userDrawn="1"/>
        </p:nvSpPr>
        <p:spPr>
          <a:xfrm>
            <a:off x="5930886"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latin typeface="DM Sans" pitchFamily="2" charset="77"/>
              <a:ea typeface="Arial" charset="0"/>
              <a:cs typeface="Arial" charset="0"/>
            </a:endParaRPr>
          </a:p>
        </p:txBody>
      </p:sp>
      <p:sp>
        <p:nvSpPr>
          <p:cNvPr id="32" name="Rectangle 31">
            <a:extLst>
              <a:ext uri="{FF2B5EF4-FFF2-40B4-BE49-F238E27FC236}">
                <a16:creationId xmlns:a16="http://schemas.microsoft.com/office/drawing/2014/main" id="{92F14A07-D592-E54F-A913-B1509BB86026}"/>
              </a:ext>
            </a:extLst>
          </p:cNvPr>
          <p:cNvSpPr/>
          <p:nvPr userDrawn="1"/>
        </p:nvSpPr>
        <p:spPr>
          <a:xfrm>
            <a:off x="3340086"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accent5"/>
              </a:solidFill>
              <a:ea typeface="Arial" charset="0"/>
              <a:cs typeface="Arial" charset="0"/>
            </a:endParaRPr>
          </a:p>
        </p:txBody>
      </p:sp>
      <p:sp>
        <p:nvSpPr>
          <p:cNvPr id="33" name="Rectangle 32">
            <a:extLst>
              <a:ext uri="{FF2B5EF4-FFF2-40B4-BE49-F238E27FC236}">
                <a16:creationId xmlns:a16="http://schemas.microsoft.com/office/drawing/2014/main" id="{4ED02683-D7EC-DA41-B03F-DA00D06A09C4}"/>
              </a:ext>
            </a:extLst>
          </p:cNvPr>
          <p:cNvSpPr/>
          <p:nvPr userDrawn="1"/>
        </p:nvSpPr>
        <p:spPr>
          <a:xfrm>
            <a:off x="3340086"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latin typeface="DM Sans" pitchFamily="2" charset="77"/>
              <a:ea typeface="Arial" charset="0"/>
              <a:cs typeface="Arial" charset="0"/>
            </a:endParaRPr>
          </a:p>
        </p:txBody>
      </p:sp>
      <p:sp>
        <p:nvSpPr>
          <p:cNvPr id="34" name="Rectangle 33">
            <a:extLst>
              <a:ext uri="{FF2B5EF4-FFF2-40B4-BE49-F238E27FC236}">
                <a16:creationId xmlns:a16="http://schemas.microsoft.com/office/drawing/2014/main" id="{4CF877B4-F351-7540-B211-9503CB4681F7}"/>
              </a:ext>
            </a:extLst>
          </p:cNvPr>
          <p:cNvSpPr/>
          <p:nvPr userDrawn="1"/>
        </p:nvSpPr>
        <p:spPr>
          <a:xfrm>
            <a:off x="715477" y="2266018"/>
            <a:ext cx="2257455" cy="238218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accent5"/>
              </a:solidFill>
              <a:ea typeface="Arial" charset="0"/>
              <a:cs typeface="Arial" charset="0"/>
            </a:endParaRPr>
          </a:p>
        </p:txBody>
      </p:sp>
      <p:sp>
        <p:nvSpPr>
          <p:cNvPr id="35" name="Rectangle 34">
            <a:extLst>
              <a:ext uri="{FF2B5EF4-FFF2-40B4-BE49-F238E27FC236}">
                <a16:creationId xmlns:a16="http://schemas.microsoft.com/office/drawing/2014/main" id="{C72A537F-DC70-A440-8C92-ECB06D448BB8}"/>
              </a:ext>
            </a:extLst>
          </p:cNvPr>
          <p:cNvSpPr/>
          <p:nvPr userDrawn="1"/>
        </p:nvSpPr>
        <p:spPr>
          <a:xfrm>
            <a:off x="715477"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latin typeface="DM Sans" pitchFamily="2" charset="77"/>
              <a:ea typeface="Arial" charset="0"/>
              <a:cs typeface="Arial" charset="0"/>
            </a:endParaRPr>
          </a:p>
        </p:txBody>
      </p:sp>
      <p:sp>
        <p:nvSpPr>
          <p:cNvPr id="36" name="Text Placeholder 2">
            <a:extLst>
              <a:ext uri="{FF2B5EF4-FFF2-40B4-BE49-F238E27FC236}">
                <a16:creationId xmlns:a16="http://schemas.microsoft.com/office/drawing/2014/main" id="{D555BA18-994A-864E-B72E-CCFF537D7256}"/>
              </a:ext>
            </a:extLst>
          </p:cNvPr>
          <p:cNvSpPr>
            <a:spLocks noGrp="1"/>
          </p:cNvSpPr>
          <p:nvPr>
            <p:ph type="body" sz="quarter" idx="14" hasCustomPrompt="1"/>
          </p:nvPr>
        </p:nvSpPr>
        <p:spPr>
          <a:xfrm>
            <a:off x="666766" y="178483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41" name="Rectangle 1">
            <a:extLst>
              <a:ext uri="{FF2B5EF4-FFF2-40B4-BE49-F238E27FC236}">
                <a16:creationId xmlns:a16="http://schemas.microsoft.com/office/drawing/2014/main" id="{7FDC9A12-604A-8144-A963-B823256EF636}"/>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spc="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spc="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42" name="Text Placeholder 61">
            <a:extLst>
              <a:ext uri="{FF2B5EF4-FFF2-40B4-BE49-F238E27FC236}">
                <a16:creationId xmlns:a16="http://schemas.microsoft.com/office/drawing/2014/main" id="{C7FB2560-E6AF-6A45-AA4D-1293D872A772}"/>
              </a:ext>
            </a:extLst>
          </p:cNvPr>
          <p:cNvSpPr>
            <a:spLocks noGrp="1"/>
          </p:cNvSpPr>
          <p:nvPr>
            <p:ph type="body" sz="quarter" idx="35" hasCustomPrompt="1"/>
          </p:nvPr>
        </p:nvSpPr>
        <p:spPr>
          <a:xfrm>
            <a:off x="889057" y="258567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44" name="Text Placeholder 2">
            <a:extLst>
              <a:ext uri="{FF2B5EF4-FFF2-40B4-BE49-F238E27FC236}">
                <a16:creationId xmlns:a16="http://schemas.microsoft.com/office/drawing/2014/main" id="{0A16310C-0DDE-5344-AFFE-B1B090031176}"/>
              </a:ext>
            </a:extLst>
          </p:cNvPr>
          <p:cNvSpPr>
            <a:spLocks noGrp="1"/>
          </p:cNvSpPr>
          <p:nvPr>
            <p:ph type="body" sz="quarter" idx="39" hasCustomPrompt="1"/>
          </p:nvPr>
        </p:nvSpPr>
        <p:spPr>
          <a:xfrm>
            <a:off x="3293719" y="1784832"/>
            <a:ext cx="2339975" cy="438150"/>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category</a:t>
            </a:r>
          </a:p>
        </p:txBody>
      </p:sp>
      <p:sp>
        <p:nvSpPr>
          <p:cNvPr id="45" name="Text Placeholder 2">
            <a:extLst>
              <a:ext uri="{FF2B5EF4-FFF2-40B4-BE49-F238E27FC236}">
                <a16:creationId xmlns:a16="http://schemas.microsoft.com/office/drawing/2014/main" id="{E24F7D4D-E87B-7D41-B1AD-DF74AF03CD7A}"/>
              </a:ext>
            </a:extLst>
          </p:cNvPr>
          <p:cNvSpPr>
            <a:spLocks noGrp="1"/>
          </p:cNvSpPr>
          <p:nvPr>
            <p:ph type="body" sz="quarter" idx="40" hasCustomPrompt="1"/>
          </p:nvPr>
        </p:nvSpPr>
        <p:spPr>
          <a:xfrm>
            <a:off x="5889625" y="1784832"/>
            <a:ext cx="2339975" cy="438150"/>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category</a:t>
            </a:r>
          </a:p>
        </p:txBody>
      </p:sp>
      <p:sp>
        <p:nvSpPr>
          <p:cNvPr id="46" name="Text Placeholder 2">
            <a:extLst>
              <a:ext uri="{FF2B5EF4-FFF2-40B4-BE49-F238E27FC236}">
                <a16:creationId xmlns:a16="http://schemas.microsoft.com/office/drawing/2014/main" id="{97D5BEDA-FC86-6844-ACBE-BEA357407CEE}"/>
              </a:ext>
            </a:extLst>
          </p:cNvPr>
          <p:cNvSpPr>
            <a:spLocks noGrp="1"/>
          </p:cNvSpPr>
          <p:nvPr>
            <p:ph type="body" sz="quarter" idx="41" hasCustomPrompt="1"/>
          </p:nvPr>
        </p:nvSpPr>
        <p:spPr>
          <a:xfrm>
            <a:off x="8480425" y="178483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47" name="Text Placeholder 61">
            <a:extLst>
              <a:ext uri="{FF2B5EF4-FFF2-40B4-BE49-F238E27FC236}">
                <a16:creationId xmlns:a16="http://schemas.microsoft.com/office/drawing/2014/main" id="{B063079B-1FEF-6F49-B6D0-0E68CC539BF3}"/>
              </a:ext>
            </a:extLst>
          </p:cNvPr>
          <p:cNvSpPr>
            <a:spLocks noGrp="1"/>
          </p:cNvSpPr>
          <p:nvPr>
            <p:ph type="body" sz="quarter" idx="42" hasCustomPrompt="1"/>
          </p:nvPr>
        </p:nvSpPr>
        <p:spPr>
          <a:xfrm>
            <a:off x="3516010" y="258567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48" name="Text Placeholder 61">
            <a:extLst>
              <a:ext uri="{FF2B5EF4-FFF2-40B4-BE49-F238E27FC236}">
                <a16:creationId xmlns:a16="http://schemas.microsoft.com/office/drawing/2014/main" id="{BE6F9E43-0BD5-1949-B68E-EE0BAB0E2C53}"/>
              </a:ext>
            </a:extLst>
          </p:cNvPr>
          <p:cNvSpPr>
            <a:spLocks noGrp="1"/>
          </p:cNvSpPr>
          <p:nvPr>
            <p:ph type="body" sz="quarter" idx="43" hasCustomPrompt="1"/>
          </p:nvPr>
        </p:nvSpPr>
        <p:spPr>
          <a:xfrm>
            <a:off x="6111916" y="258567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49" name="Text Placeholder 61">
            <a:extLst>
              <a:ext uri="{FF2B5EF4-FFF2-40B4-BE49-F238E27FC236}">
                <a16:creationId xmlns:a16="http://schemas.microsoft.com/office/drawing/2014/main" id="{4C843DF9-3BAE-A742-93DA-5948796CF196}"/>
              </a:ext>
            </a:extLst>
          </p:cNvPr>
          <p:cNvSpPr>
            <a:spLocks noGrp="1"/>
          </p:cNvSpPr>
          <p:nvPr>
            <p:ph type="body" sz="quarter" idx="44" hasCustomPrompt="1"/>
          </p:nvPr>
        </p:nvSpPr>
        <p:spPr>
          <a:xfrm>
            <a:off x="8702716" y="258567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23" name="Text Placeholder 4">
            <a:extLst>
              <a:ext uri="{FF2B5EF4-FFF2-40B4-BE49-F238E27FC236}">
                <a16:creationId xmlns:a16="http://schemas.microsoft.com/office/drawing/2014/main" id="{4CBFB6B4-7F53-D045-9D9C-3BFE96061746}"/>
              </a:ext>
            </a:extLst>
          </p:cNvPr>
          <p:cNvSpPr>
            <a:spLocks noGrp="1"/>
          </p:cNvSpPr>
          <p:nvPr>
            <p:ph type="body" sz="quarter" idx="4294967295" hasCustomPrompt="1"/>
          </p:nvPr>
        </p:nvSpPr>
        <p:spPr>
          <a:xfrm>
            <a:off x="720741" y="5638800"/>
            <a:ext cx="10058400" cy="457200"/>
          </a:xfrm>
          <a:prstGeom prst="rect">
            <a:avLst/>
          </a:prstGeom>
        </p:spPr>
        <p:txBody>
          <a:bodyPr/>
          <a:lstStyle>
            <a:lvl1pPr algn="l">
              <a:defRPr spc="0">
                <a:solidFill>
                  <a:schemeClr val="accent4"/>
                </a:solidFill>
                <a:latin typeface="DM Sans" pitchFamily="2" charset="77"/>
              </a:defRPr>
            </a:lvl1pPr>
          </a:lstStyle>
          <a:p>
            <a:pPr marL="0" indent="0" algn="ctr">
              <a:buNone/>
            </a:pPr>
            <a:r>
              <a:rPr lang="en-US" b="1" spc="0" dirty="0">
                <a:solidFill>
                  <a:schemeClr val="accent4"/>
                </a:solidFill>
              </a:rPr>
              <a:t>Sample Copy Here. Sample Copy Here.</a:t>
            </a:r>
          </a:p>
        </p:txBody>
      </p:sp>
      <p:sp>
        <p:nvSpPr>
          <p:cNvPr id="24" name="Text Placeholder 5">
            <a:extLst>
              <a:ext uri="{FF2B5EF4-FFF2-40B4-BE49-F238E27FC236}">
                <a16:creationId xmlns:a16="http://schemas.microsoft.com/office/drawing/2014/main" id="{9C2F2794-C2E0-6C4A-B657-3222640EA3B7}"/>
              </a:ext>
            </a:extLst>
          </p:cNvPr>
          <p:cNvSpPr>
            <a:spLocks noGrp="1"/>
          </p:cNvSpPr>
          <p:nvPr>
            <p:ph type="body" sz="quarter" idx="45" hasCustomPrompt="1"/>
          </p:nvPr>
        </p:nvSpPr>
        <p:spPr>
          <a:xfrm>
            <a:off x="720741" y="4910665"/>
            <a:ext cx="10058400" cy="728134"/>
          </a:xfrm>
          <a:prstGeom prst="rect">
            <a:avLst/>
          </a:prstGeom>
        </p:spPr>
        <p:txBody>
          <a:bodyPr wrap="none"/>
          <a:lstStyle>
            <a:lvl1pPr marL="0" indent="0" algn="ctr">
              <a:buFontTx/>
              <a:buNone/>
              <a:defRPr b="1" i="0" spc="0" baseline="0">
                <a:solidFill>
                  <a:schemeClr val="accent1"/>
                </a:solidFill>
                <a:latin typeface="DM Sans" pitchFamily="2" charset="77"/>
              </a:defRPr>
            </a:lvl1pPr>
          </a:lstStyle>
          <a:p>
            <a:r>
              <a:rPr lang="en-US" sz="4800" dirty="0">
                <a:solidFill>
                  <a:schemeClr val="accent1"/>
                </a:solidFill>
              </a:rPr>
              <a:t>Sample Copy Here.</a:t>
            </a:r>
          </a:p>
        </p:txBody>
      </p:sp>
      <p:sp>
        <p:nvSpPr>
          <p:cNvPr id="25" name="Text Placeholder 8">
            <a:extLst>
              <a:ext uri="{FF2B5EF4-FFF2-40B4-BE49-F238E27FC236}">
                <a16:creationId xmlns:a16="http://schemas.microsoft.com/office/drawing/2014/main" id="{ACD4D9D3-2824-494F-9173-CF7D685AF590}"/>
              </a:ext>
            </a:extLst>
          </p:cNvPr>
          <p:cNvSpPr>
            <a:spLocks noGrp="1"/>
          </p:cNvSpPr>
          <p:nvPr>
            <p:ph type="body" sz="quarter" idx="10" hasCustomPrompt="1"/>
          </p:nvPr>
        </p:nvSpPr>
        <p:spPr>
          <a:xfrm>
            <a:off x="600455" y="381000"/>
            <a:ext cx="8010145"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Four column slide title</a:t>
            </a:r>
          </a:p>
        </p:txBody>
      </p:sp>
      <p:sp>
        <p:nvSpPr>
          <p:cNvPr id="27" name="Text Placeholder 10">
            <a:extLst>
              <a:ext uri="{FF2B5EF4-FFF2-40B4-BE49-F238E27FC236}">
                <a16:creationId xmlns:a16="http://schemas.microsoft.com/office/drawing/2014/main" id="{ED2E129F-97F6-3349-A6AD-026F9B03A47A}"/>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417889540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6C492ECF-53A9-D046-843D-07EF9935CC37}"/>
              </a:ext>
            </a:extLst>
          </p:cNvPr>
          <p:cNvSpPr/>
          <p:nvPr userDrawn="1"/>
        </p:nvSpPr>
        <p:spPr>
          <a:xfrm>
            <a:off x="2204302" y="2095011"/>
            <a:ext cx="4000555" cy="8518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29" name="Text Placeholder 10">
            <a:extLst>
              <a:ext uri="{FF2B5EF4-FFF2-40B4-BE49-F238E27FC236}">
                <a16:creationId xmlns:a16="http://schemas.microsoft.com/office/drawing/2014/main" id="{D3F85E85-1ECF-204F-A613-9035A49A58A0}"/>
              </a:ext>
            </a:extLst>
          </p:cNvPr>
          <p:cNvSpPr>
            <a:spLocks noGrp="1"/>
          </p:cNvSpPr>
          <p:nvPr>
            <p:ph type="body" sz="quarter" idx="19" hasCustomPrompt="1"/>
          </p:nvPr>
        </p:nvSpPr>
        <p:spPr>
          <a:xfrm>
            <a:off x="2451549" y="2235692"/>
            <a:ext cx="3421062" cy="685800"/>
          </a:xfrm>
          <a:prstGeom prst="rect">
            <a:avLst/>
          </a:prstGeom>
        </p:spPr>
        <p:txBody>
          <a:bodyPr/>
          <a:lstStyle>
            <a:lvl1pPr marL="122238" indent="-122238">
              <a:buFont typeface="Arial" panose="020B0604020202020204" pitchFamily="34" charset="0"/>
              <a:buChar char="•"/>
              <a:tabLst/>
              <a:defRPr sz="1400" spc="0">
                <a:solidFill>
                  <a:schemeClr val="accent1"/>
                </a:solidFill>
                <a:latin typeface="DM Sans" pitchFamily="2" charset="77"/>
              </a:defRPr>
            </a:lvl1pPr>
          </a:lstStyle>
          <a:p>
            <a:pPr lvl="0"/>
            <a:r>
              <a:rPr lang="en-US" dirty="0"/>
              <a:t>Small bullet sample small bullet sample small bullet sample small bullet sample</a:t>
            </a:r>
            <a:endParaRPr lang="en-US" i="0" dirty="0"/>
          </a:p>
        </p:txBody>
      </p:sp>
      <p:sp>
        <p:nvSpPr>
          <p:cNvPr id="30" name="Rectangle 29">
            <a:extLst>
              <a:ext uri="{FF2B5EF4-FFF2-40B4-BE49-F238E27FC236}">
                <a16:creationId xmlns:a16="http://schemas.microsoft.com/office/drawing/2014/main" id="{3F3BAD77-FB6C-DB44-8D13-50F9CF82FCEA}"/>
              </a:ext>
            </a:extLst>
          </p:cNvPr>
          <p:cNvSpPr/>
          <p:nvPr userDrawn="1"/>
        </p:nvSpPr>
        <p:spPr>
          <a:xfrm>
            <a:off x="2204302" y="3031183"/>
            <a:ext cx="4000555" cy="1138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31" name="Text Placeholder 10">
            <a:extLst>
              <a:ext uri="{FF2B5EF4-FFF2-40B4-BE49-F238E27FC236}">
                <a16:creationId xmlns:a16="http://schemas.microsoft.com/office/drawing/2014/main" id="{05457FE3-52AE-8847-B0A9-2D1F7AC6D377}"/>
              </a:ext>
            </a:extLst>
          </p:cNvPr>
          <p:cNvSpPr>
            <a:spLocks noGrp="1"/>
          </p:cNvSpPr>
          <p:nvPr>
            <p:ph type="body" sz="quarter" idx="20" hasCustomPrompt="1"/>
          </p:nvPr>
        </p:nvSpPr>
        <p:spPr>
          <a:xfrm>
            <a:off x="2451550" y="3120228"/>
            <a:ext cx="3421474" cy="940427"/>
          </a:xfrm>
          <a:prstGeom prst="rect">
            <a:avLst/>
          </a:prstGeom>
        </p:spPr>
        <p:txBody>
          <a:bodyPr/>
          <a:lstStyle>
            <a:lvl1pPr marL="285750" indent="-285750">
              <a:buFont typeface="Arial" panose="020B0604020202020204" pitchFamily="34" charset="0"/>
              <a:buChar char="•"/>
              <a:defRPr lang="en-US" sz="1400" kern="1200" spc="0" dirty="0">
                <a:solidFill>
                  <a:schemeClr val="accent1"/>
                </a:solidFill>
                <a:latin typeface="DM Sans" pitchFamily="2" charset="77"/>
                <a:ea typeface="+mn-ea"/>
                <a:cs typeface="+mn-cs"/>
              </a:defRPr>
            </a:lvl1pPr>
          </a:lstStyle>
          <a:p>
            <a:pPr marL="122238" lvl="0" indent="-122238" algn="l" defTabSz="914400" rtl="0" eaLnBrk="1" latinLnBrk="0" hangingPunct="1">
              <a:lnSpc>
                <a:spcPct val="90000"/>
              </a:lnSpc>
              <a:spcBef>
                <a:spcPts val="1000"/>
              </a:spcBef>
              <a:buFont typeface="Arial" panose="020B0604020202020204" pitchFamily="34" charset="0"/>
              <a:buChar char="•"/>
              <a:tabLst/>
            </a:pPr>
            <a:r>
              <a:rPr lang="en-US" dirty="0"/>
              <a:t>Small bullet sample small bullet sample small bullet sample small bullet sample</a:t>
            </a:r>
            <a:endParaRPr lang="en-US" i="0" dirty="0"/>
          </a:p>
        </p:txBody>
      </p:sp>
      <p:sp>
        <p:nvSpPr>
          <p:cNvPr id="32" name="Rectangle 31">
            <a:extLst>
              <a:ext uri="{FF2B5EF4-FFF2-40B4-BE49-F238E27FC236}">
                <a16:creationId xmlns:a16="http://schemas.microsoft.com/office/drawing/2014/main" id="{6D578201-D251-714A-947F-5ACC478FA087}"/>
              </a:ext>
            </a:extLst>
          </p:cNvPr>
          <p:cNvSpPr/>
          <p:nvPr userDrawn="1"/>
        </p:nvSpPr>
        <p:spPr>
          <a:xfrm>
            <a:off x="2204302" y="4261269"/>
            <a:ext cx="4000555" cy="19295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33" name="Text Placeholder 10">
            <a:extLst>
              <a:ext uri="{FF2B5EF4-FFF2-40B4-BE49-F238E27FC236}">
                <a16:creationId xmlns:a16="http://schemas.microsoft.com/office/drawing/2014/main" id="{DFB12938-E8B2-9D4A-BF12-74BC7AF3882D}"/>
              </a:ext>
            </a:extLst>
          </p:cNvPr>
          <p:cNvSpPr>
            <a:spLocks noGrp="1"/>
          </p:cNvSpPr>
          <p:nvPr>
            <p:ph type="body" sz="quarter" idx="21" hasCustomPrompt="1"/>
          </p:nvPr>
        </p:nvSpPr>
        <p:spPr>
          <a:xfrm>
            <a:off x="2451550" y="4347733"/>
            <a:ext cx="3421473" cy="1635341"/>
          </a:xfrm>
          <a:prstGeom prst="rect">
            <a:avLst/>
          </a:prstGeom>
        </p:spPr>
        <p:txBody>
          <a:bodyPr/>
          <a:lstStyle>
            <a:lvl1pPr marL="285750" marR="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en-US" sz="1400" kern="1200" spc="0" dirty="0">
                <a:solidFill>
                  <a:schemeClr val="accent1"/>
                </a:solidFill>
                <a:latin typeface="DM Sans" pitchFamily="2" charset="77"/>
                <a:ea typeface="+mn-ea"/>
                <a:cs typeface="+mn-cs"/>
              </a:defRPr>
            </a:lvl1pPr>
          </a:lstStyle>
          <a:p>
            <a:pPr marL="122238" lvl="0" indent="-122238" algn="l" defTabSz="914400" rtl="0" eaLnBrk="1" latinLnBrk="0" hangingPunct="1">
              <a:lnSpc>
                <a:spcPct val="90000"/>
              </a:lnSpc>
              <a:spcBef>
                <a:spcPts val="1000"/>
              </a:spcBef>
              <a:buFont typeface="Arial" panose="020B0604020202020204" pitchFamily="34" charset="0"/>
              <a:buChar char="•"/>
              <a:tabLst/>
            </a:pPr>
            <a:r>
              <a:rPr lang="en-US" dirty="0"/>
              <a:t>Small bullet sample small bullet sample small bullet sample small bullet sample</a:t>
            </a:r>
          </a:p>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Small bullet sample small bullet sample small bullet sample small bullet sample</a:t>
            </a:r>
            <a:endParaRPr lang="en-US" i="0" dirty="0"/>
          </a:p>
          <a:p>
            <a:pPr lvl="0"/>
            <a:endParaRPr lang="en-US" i="0" dirty="0"/>
          </a:p>
        </p:txBody>
      </p:sp>
      <p:sp>
        <p:nvSpPr>
          <p:cNvPr id="34" name="Rectangle 33">
            <a:extLst>
              <a:ext uri="{FF2B5EF4-FFF2-40B4-BE49-F238E27FC236}">
                <a16:creationId xmlns:a16="http://schemas.microsoft.com/office/drawing/2014/main" id="{5E00E6A1-8AB9-364D-94E9-9EF8B81F03DD}"/>
              </a:ext>
            </a:extLst>
          </p:cNvPr>
          <p:cNvSpPr/>
          <p:nvPr userDrawn="1"/>
        </p:nvSpPr>
        <p:spPr>
          <a:xfrm>
            <a:off x="6286445" y="2095011"/>
            <a:ext cx="4000555" cy="8518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35" name="Text Placeholder 10">
            <a:extLst>
              <a:ext uri="{FF2B5EF4-FFF2-40B4-BE49-F238E27FC236}">
                <a16:creationId xmlns:a16="http://schemas.microsoft.com/office/drawing/2014/main" id="{28AD76FF-5F49-6D40-B45B-26A470E1EC15}"/>
              </a:ext>
            </a:extLst>
          </p:cNvPr>
          <p:cNvSpPr>
            <a:spLocks noGrp="1"/>
          </p:cNvSpPr>
          <p:nvPr>
            <p:ph type="body" sz="quarter" idx="22" hasCustomPrompt="1"/>
          </p:nvPr>
        </p:nvSpPr>
        <p:spPr>
          <a:xfrm>
            <a:off x="6452104" y="2219981"/>
            <a:ext cx="3459520" cy="701512"/>
          </a:xfrm>
          <a:prstGeom prst="rect">
            <a:avLst/>
          </a:prstGeom>
        </p:spPr>
        <p:txBody>
          <a:bodyPr/>
          <a:lstStyle>
            <a:lvl1pPr marL="285750" indent="-285750">
              <a:buFont typeface="Arial" panose="020B0604020202020204" pitchFamily="34" charset="0"/>
              <a:buChar char="•"/>
              <a:defRPr lang="en-US" sz="1400" kern="1200" spc="0" dirty="0">
                <a:solidFill>
                  <a:schemeClr val="accent1"/>
                </a:solidFill>
                <a:latin typeface="DM Sans" pitchFamily="2" charset="77"/>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36" name="Rectangle 35">
            <a:extLst>
              <a:ext uri="{FF2B5EF4-FFF2-40B4-BE49-F238E27FC236}">
                <a16:creationId xmlns:a16="http://schemas.microsoft.com/office/drawing/2014/main" id="{2543BF38-F116-8147-AC1A-7018BD678F86}"/>
              </a:ext>
            </a:extLst>
          </p:cNvPr>
          <p:cNvSpPr/>
          <p:nvPr userDrawn="1"/>
        </p:nvSpPr>
        <p:spPr>
          <a:xfrm>
            <a:off x="6286445" y="3031183"/>
            <a:ext cx="4000555" cy="1138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37" name="Text Placeholder 10">
            <a:extLst>
              <a:ext uri="{FF2B5EF4-FFF2-40B4-BE49-F238E27FC236}">
                <a16:creationId xmlns:a16="http://schemas.microsoft.com/office/drawing/2014/main" id="{DA8144C1-4F17-D94F-A4DF-F15DA0204DAF}"/>
              </a:ext>
            </a:extLst>
          </p:cNvPr>
          <p:cNvSpPr>
            <a:spLocks noGrp="1"/>
          </p:cNvSpPr>
          <p:nvPr>
            <p:ph type="body" sz="quarter" idx="23" hasCustomPrompt="1"/>
          </p:nvPr>
        </p:nvSpPr>
        <p:spPr>
          <a:xfrm>
            <a:off x="6452104" y="3120228"/>
            <a:ext cx="3459520" cy="940427"/>
          </a:xfrm>
          <a:prstGeom prst="rect">
            <a:avLst/>
          </a:prstGeom>
        </p:spPr>
        <p:txBody>
          <a:bodyPr/>
          <a:lstStyle>
            <a:lvl1pPr marL="285750" indent="-285750">
              <a:buFont typeface="Arial" panose="020B0604020202020204" pitchFamily="34" charset="0"/>
              <a:buChar char="•"/>
              <a:defRPr lang="en-US" sz="1400" kern="1200" spc="0" dirty="0">
                <a:solidFill>
                  <a:schemeClr val="accent1"/>
                </a:solidFill>
                <a:latin typeface="DM Sans" pitchFamily="2" charset="77"/>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39" name="Rectangle 38">
            <a:extLst>
              <a:ext uri="{FF2B5EF4-FFF2-40B4-BE49-F238E27FC236}">
                <a16:creationId xmlns:a16="http://schemas.microsoft.com/office/drawing/2014/main" id="{C50365A2-85C5-8F45-92DF-59887A259950}"/>
              </a:ext>
            </a:extLst>
          </p:cNvPr>
          <p:cNvSpPr/>
          <p:nvPr userDrawn="1"/>
        </p:nvSpPr>
        <p:spPr>
          <a:xfrm>
            <a:off x="6286445" y="4261269"/>
            <a:ext cx="4000555" cy="19295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40" name="Text Placeholder 10">
            <a:extLst>
              <a:ext uri="{FF2B5EF4-FFF2-40B4-BE49-F238E27FC236}">
                <a16:creationId xmlns:a16="http://schemas.microsoft.com/office/drawing/2014/main" id="{10D1AE3C-DDCD-F544-84DA-43F2D35ABE75}"/>
              </a:ext>
            </a:extLst>
          </p:cNvPr>
          <p:cNvSpPr>
            <a:spLocks noGrp="1"/>
          </p:cNvSpPr>
          <p:nvPr>
            <p:ph type="body" sz="quarter" idx="24" hasCustomPrompt="1"/>
          </p:nvPr>
        </p:nvSpPr>
        <p:spPr>
          <a:xfrm>
            <a:off x="6452104" y="4357691"/>
            <a:ext cx="3459520" cy="1625383"/>
          </a:xfrm>
          <a:prstGeom prst="rect">
            <a:avLst/>
          </a:prstGeom>
        </p:spPr>
        <p:txBody>
          <a:bodyPr/>
          <a:lstStyle>
            <a:lvl1pPr marL="285750" indent="-285750">
              <a:buFont typeface="Arial" panose="020B0604020202020204" pitchFamily="34" charset="0"/>
              <a:buChar char="•"/>
              <a:defRPr lang="en-US" sz="1400" kern="1200" spc="0" dirty="0">
                <a:solidFill>
                  <a:schemeClr val="accent1"/>
                </a:solidFill>
                <a:latin typeface="DM Sans" pitchFamily="2" charset="77"/>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41" name="Text Placeholder 7">
            <a:extLst>
              <a:ext uri="{FF2B5EF4-FFF2-40B4-BE49-F238E27FC236}">
                <a16:creationId xmlns:a16="http://schemas.microsoft.com/office/drawing/2014/main" id="{A2705B69-933E-5C41-85AB-0D3E11CF3248}"/>
              </a:ext>
            </a:extLst>
          </p:cNvPr>
          <p:cNvSpPr>
            <a:spLocks noGrp="1"/>
          </p:cNvSpPr>
          <p:nvPr>
            <p:ph type="body" sz="quarter" idx="18" hasCustomPrompt="1"/>
          </p:nvPr>
        </p:nvSpPr>
        <p:spPr>
          <a:xfrm>
            <a:off x="338228" y="4294220"/>
            <a:ext cx="1577975" cy="685800"/>
          </a:xfrm>
          <a:prstGeom prst="rect">
            <a:avLst/>
          </a:prstGeom>
        </p:spPr>
        <p:txBody>
          <a:bodyPr/>
          <a:lstStyle>
            <a:lvl1pPr marL="0" indent="0" algn="r">
              <a:buNone/>
              <a:defRPr sz="1200" b="1" cap="all" spc="0" baseline="0">
                <a:solidFill>
                  <a:schemeClr val="accent1"/>
                </a:solidFill>
                <a:latin typeface="DM Sans" pitchFamily="2" charset="77"/>
              </a:defRPr>
            </a:lvl1pPr>
          </a:lstStyle>
          <a:p>
            <a:pPr lvl="0"/>
            <a:r>
              <a:rPr lang="en-US" b="1" dirty="0"/>
              <a:t>Row category</a:t>
            </a:r>
            <a:endParaRPr lang="en-US" dirty="0"/>
          </a:p>
        </p:txBody>
      </p:sp>
      <p:sp>
        <p:nvSpPr>
          <p:cNvPr id="42" name="Text Placeholder 7">
            <a:extLst>
              <a:ext uri="{FF2B5EF4-FFF2-40B4-BE49-F238E27FC236}">
                <a16:creationId xmlns:a16="http://schemas.microsoft.com/office/drawing/2014/main" id="{F2A90CA0-63C2-2A44-AC9D-1D4A8608F926}"/>
              </a:ext>
            </a:extLst>
          </p:cNvPr>
          <p:cNvSpPr>
            <a:spLocks noGrp="1"/>
          </p:cNvSpPr>
          <p:nvPr>
            <p:ph type="body" sz="quarter" idx="17" hasCustomPrompt="1"/>
          </p:nvPr>
        </p:nvSpPr>
        <p:spPr>
          <a:xfrm>
            <a:off x="338228" y="3067737"/>
            <a:ext cx="1577975" cy="685800"/>
          </a:xfrm>
          <a:prstGeom prst="rect">
            <a:avLst/>
          </a:prstGeom>
        </p:spPr>
        <p:txBody>
          <a:bodyPr/>
          <a:lstStyle>
            <a:lvl1pPr marL="0" indent="0" algn="r">
              <a:buNone/>
              <a:defRPr sz="1200" b="1" cap="all" spc="0" baseline="0">
                <a:solidFill>
                  <a:schemeClr val="accent1"/>
                </a:solidFill>
                <a:latin typeface="DM Sans" pitchFamily="2" charset="77"/>
              </a:defRPr>
            </a:lvl1pPr>
          </a:lstStyle>
          <a:p>
            <a:pPr lvl="0"/>
            <a:r>
              <a:rPr lang="en-US" b="1" dirty="0"/>
              <a:t>Row category</a:t>
            </a:r>
            <a:endParaRPr lang="en-US" dirty="0"/>
          </a:p>
        </p:txBody>
      </p:sp>
      <p:sp>
        <p:nvSpPr>
          <p:cNvPr id="44" name="Text Placeholder 7">
            <a:extLst>
              <a:ext uri="{FF2B5EF4-FFF2-40B4-BE49-F238E27FC236}">
                <a16:creationId xmlns:a16="http://schemas.microsoft.com/office/drawing/2014/main" id="{1C353146-606E-A34F-87FE-C04BCA2057BF}"/>
              </a:ext>
            </a:extLst>
          </p:cNvPr>
          <p:cNvSpPr>
            <a:spLocks noGrp="1"/>
          </p:cNvSpPr>
          <p:nvPr>
            <p:ph type="body" sz="quarter" idx="16" hasCustomPrompt="1"/>
          </p:nvPr>
        </p:nvSpPr>
        <p:spPr>
          <a:xfrm>
            <a:off x="338228" y="2137784"/>
            <a:ext cx="1577975" cy="685800"/>
          </a:xfrm>
          <a:prstGeom prst="rect">
            <a:avLst/>
          </a:prstGeom>
        </p:spPr>
        <p:txBody>
          <a:bodyPr/>
          <a:lstStyle>
            <a:lvl1pPr marL="0" indent="0" algn="r">
              <a:buNone/>
              <a:defRPr sz="1200" b="1" cap="all" spc="0" baseline="0">
                <a:solidFill>
                  <a:schemeClr val="accent1"/>
                </a:solidFill>
                <a:latin typeface="DM Sans" pitchFamily="2" charset="77"/>
              </a:defRPr>
            </a:lvl1pPr>
          </a:lstStyle>
          <a:p>
            <a:pPr lvl="0"/>
            <a:r>
              <a:rPr lang="en-US" b="1" dirty="0"/>
              <a:t>Row category</a:t>
            </a:r>
            <a:endParaRPr lang="en-US" dirty="0"/>
          </a:p>
        </p:txBody>
      </p:sp>
      <p:sp>
        <p:nvSpPr>
          <p:cNvPr id="45" name="Rectangle 44">
            <a:extLst>
              <a:ext uri="{FF2B5EF4-FFF2-40B4-BE49-F238E27FC236}">
                <a16:creationId xmlns:a16="http://schemas.microsoft.com/office/drawing/2014/main" id="{116E6676-1CEA-7343-88C1-9A9E21CF7F0E}"/>
              </a:ext>
            </a:extLst>
          </p:cNvPr>
          <p:cNvSpPr/>
          <p:nvPr userDrawn="1"/>
        </p:nvSpPr>
        <p:spPr>
          <a:xfrm>
            <a:off x="6286444" y="1373538"/>
            <a:ext cx="4000555" cy="566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46" name="Text Placeholder 5">
            <a:extLst>
              <a:ext uri="{FF2B5EF4-FFF2-40B4-BE49-F238E27FC236}">
                <a16:creationId xmlns:a16="http://schemas.microsoft.com/office/drawing/2014/main" id="{370166C5-2503-044F-BAEF-080AC0C7179F}"/>
              </a:ext>
            </a:extLst>
          </p:cNvPr>
          <p:cNvSpPr>
            <a:spLocks noGrp="1"/>
          </p:cNvSpPr>
          <p:nvPr>
            <p:ph type="body" sz="quarter" idx="15" hasCustomPrompt="1"/>
          </p:nvPr>
        </p:nvSpPr>
        <p:spPr>
          <a:xfrm>
            <a:off x="6635023" y="1517966"/>
            <a:ext cx="3341687" cy="277813"/>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Column category</a:t>
            </a:r>
          </a:p>
        </p:txBody>
      </p:sp>
      <p:sp>
        <p:nvSpPr>
          <p:cNvPr id="47" name="Rectangle 46">
            <a:extLst>
              <a:ext uri="{FF2B5EF4-FFF2-40B4-BE49-F238E27FC236}">
                <a16:creationId xmlns:a16="http://schemas.microsoft.com/office/drawing/2014/main" id="{12B8A88A-97AE-7243-AC64-09E65EC65B62}"/>
              </a:ext>
            </a:extLst>
          </p:cNvPr>
          <p:cNvSpPr/>
          <p:nvPr userDrawn="1"/>
        </p:nvSpPr>
        <p:spPr>
          <a:xfrm>
            <a:off x="2204302" y="1373538"/>
            <a:ext cx="4000555" cy="566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48" name="Text Placeholder 5">
            <a:extLst>
              <a:ext uri="{FF2B5EF4-FFF2-40B4-BE49-F238E27FC236}">
                <a16:creationId xmlns:a16="http://schemas.microsoft.com/office/drawing/2014/main" id="{5E1586DC-7CA3-E24B-8F2D-DD9796BC6D6F}"/>
              </a:ext>
            </a:extLst>
          </p:cNvPr>
          <p:cNvSpPr>
            <a:spLocks noGrp="1"/>
          </p:cNvSpPr>
          <p:nvPr>
            <p:ph type="body" sz="quarter" idx="14" hasCustomPrompt="1"/>
          </p:nvPr>
        </p:nvSpPr>
        <p:spPr>
          <a:xfrm>
            <a:off x="2533735" y="1517966"/>
            <a:ext cx="3341687" cy="277813"/>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Column category</a:t>
            </a:r>
          </a:p>
        </p:txBody>
      </p:sp>
      <p:sp>
        <p:nvSpPr>
          <p:cNvPr id="22" name="Text Placeholder 8">
            <a:extLst>
              <a:ext uri="{FF2B5EF4-FFF2-40B4-BE49-F238E27FC236}">
                <a16:creationId xmlns:a16="http://schemas.microsoft.com/office/drawing/2014/main" id="{00B3F493-C46C-7949-80BE-A416ACF1ED05}"/>
              </a:ext>
            </a:extLst>
          </p:cNvPr>
          <p:cNvSpPr>
            <a:spLocks noGrp="1"/>
          </p:cNvSpPr>
          <p:nvPr>
            <p:ph type="body" sz="quarter" idx="10" hasCustomPrompt="1"/>
          </p:nvPr>
        </p:nvSpPr>
        <p:spPr>
          <a:xfrm>
            <a:off x="600455" y="381000"/>
            <a:ext cx="8010145"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Two column slide title</a:t>
            </a:r>
          </a:p>
        </p:txBody>
      </p:sp>
      <p:sp>
        <p:nvSpPr>
          <p:cNvPr id="23" name="Text Placeholder 10">
            <a:extLst>
              <a:ext uri="{FF2B5EF4-FFF2-40B4-BE49-F238E27FC236}">
                <a16:creationId xmlns:a16="http://schemas.microsoft.com/office/drawing/2014/main" id="{3CDE647B-F740-7746-93A2-8C262653733E}"/>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323161517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00B3F493-C46C-7949-80BE-A416ACF1ED05}"/>
              </a:ext>
            </a:extLst>
          </p:cNvPr>
          <p:cNvSpPr>
            <a:spLocks noGrp="1"/>
          </p:cNvSpPr>
          <p:nvPr>
            <p:ph type="body" sz="quarter" idx="10" hasCustomPrompt="1"/>
          </p:nvPr>
        </p:nvSpPr>
        <p:spPr>
          <a:xfrm>
            <a:off x="600455" y="381000"/>
            <a:ext cx="8010145"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Table Slide</a:t>
            </a:r>
          </a:p>
        </p:txBody>
      </p:sp>
      <p:sp>
        <p:nvSpPr>
          <p:cNvPr id="23" name="Text Placeholder 10">
            <a:extLst>
              <a:ext uri="{FF2B5EF4-FFF2-40B4-BE49-F238E27FC236}">
                <a16:creationId xmlns:a16="http://schemas.microsoft.com/office/drawing/2014/main" id="{3CDE647B-F740-7746-93A2-8C262653733E}"/>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65282639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Large Number &amp; Text">
    <p:spTree>
      <p:nvGrpSpPr>
        <p:cNvPr id="1" name=""/>
        <p:cNvGrpSpPr/>
        <p:nvPr/>
      </p:nvGrpSpPr>
      <p:grpSpPr>
        <a:xfrm>
          <a:off x="0" y="0"/>
          <a:ext cx="0" cy="0"/>
          <a:chOff x="0" y="0"/>
          <a:chExt cx="0" cy="0"/>
        </a:xfrm>
      </p:grpSpPr>
      <p:sp>
        <p:nvSpPr>
          <p:cNvPr id="13" name="Text Placeholder 27">
            <a:extLst>
              <a:ext uri="{FF2B5EF4-FFF2-40B4-BE49-F238E27FC236}">
                <a16:creationId xmlns:a16="http://schemas.microsoft.com/office/drawing/2014/main" id="{2C3E4242-36FD-CD47-BC8E-9AC90EE173F5}"/>
              </a:ext>
            </a:extLst>
          </p:cNvPr>
          <p:cNvSpPr>
            <a:spLocks noGrp="1"/>
          </p:cNvSpPr>
          <p:nvPr>
            <p:ph type="body" sz="quarter" idx="19" hasCustomPrompt="1"/>
          </p:nvPr>
        </p:nvSpPr>
        <p:spPr>
          <a:xfrm>
            <a:off x="1590675" y="5791200"/>
            <a:ext cx="7019925" cy="228600"/>
          </a:xfrm>
          <a:prstGeom prst="rect">
            <a:avLst/>
          </a:prstGeom>
        </p:spPr>
        <p:txBody>
          <a:bodyPr lIns="0"/>
          <a:lstStyle>
            <a:lvl1pPr marL="0" indent="0">
              <a:buNone/>
              <a:defRPr sz="900" b="0" i="0" spc="0">
                <a:solidFill>
                  <a:schemeClr val="accent1"/>
                </a:solidFill>
                <a:latin typeface="DM Sans" pitchFamily="2" charset="77"/>
              </a:defRPr>
            </a:lvl1pPr>
          </a:lstStyle>
          <a:p>
            <a:pPr lvl="0"/>
            <a:r>
              <a:rPr lang="en-US" dirty="0"/>
              <a:t>1. Sample citation sample citation sample citation sample citation sample citation</a:t>
            </a:r>
          </a:p>
        </p:txBody>
      </p:sp>
      <p:sp>
        <p:nvSpPr>
          <p:cNvPr id="15" name="Text Placeholder 23">
            <a:extLst>
              <a:ext uri="{FF2B5EF4-FFF2-40B4-BE49-F238E27FC236}">
                <a16:creationId xmlns:a16="http://schemas.microsoft.com/office/drawing/2014/main" id="{54E4BFE2-2FF4-564C-A1FB-C043ECECF43B}"/>
              </a:ext>
            </a:extLst>
          </p:cNvPr>
          <p:cNvSpPr>
            <a:spLocks noGrp="1"/>
          </p:cNvSpPr>
          <p:nvPr>
            <p:ph type="body" sz="quarter" idx="17" hasCustomPrompt="1"/>
          </p:nvPr>
        </p:nvSpPr>
        <p:spPr>
          <a:xfrm>
            <a:off x="6617512" y="3236833"/>
            <a:ext cx="4977954" cy="762000"/>
          </a:xfrm>
          <a:prstGeom prst="rect">
            <a:avLst/>
          </a:prstGeom>
        </p:spPr>
        <p:txBody>
          <a:bodyPr/>
          <a:lstStyle>
            <a:lvl1pPr marL="0" indent="0">
              <a:buNone/>
              <a:defRPr sz="1800" b="0" i="0" spc="0">
                <a:solidFill>
                  <a:schemeClr val="accent1"/>
                </a:solidFill>
                <a:latin typeface="DM Sans" pitchFamily="2" charset="77"/>
              </a:defRPr>
            </a:lvl1pPr>
          </a:lstStyle>
          <a:p>
            <a:pPr lvl="0"/>
            <a:r>
              <a:rPr lang="en-US" dirty="0"/>
              <a:t>Sample citation sample citation sample citation sample citation sample citation sample citation sample citation.</a:t>
            </a:r>
            <a:r>
              <a:rPr lang="en-US" baseline="30000" dirty="0"/>
              <a:t>1</a:t>
            </a:r>
            <a:endParaRPr lang="en-US" dirty="0"/>
          </a:p>
        </p:txBody>
      </p:sp>
      <p:sp>
        <p:nvSpPr>
          <p:cNvPr id="16" name="Text Placeholder 21">
            <a:extLst>
              <a:ext uri="{FF2B5EF4-FFF2-40B4-BE49-F238E27FC236}">
                <a16:creationId xmlns:a16="http://schemas.microsoft.com/office/drawing/2014/main" id="{BF3CCE06-8AD7-1B41-AA37-3DCB491022EA}"/>
              </a:ext>
            </a:extLst>
          </p:cNvPr>
          <p:cNvSpPr>
            <a:spLocks noGrp="1"/>
          </p:cNvSpPr>
          <p:nvPr>
            <p:ph type="body" sz="quarter" idx="16" hasCustomPrompt="1"/>
          </p:nvPr>
        </p:nvSpPr>
        <p:spPr>
          <a:xfrm>
            <a:off x="6617512" y="1676400"/>
            <a:ext cx="4991085" cy="1382615"/>
          </a:xfrm>
          <a:prstGeom prst="rect">
            <a:avLst/>
          </a:prstGeom>
        </p:spPr>
        <p:txBody>
          <a:bodyPr/>
          <a:lstStyle>
            <a:lvl1pPr marL="0" indent="0">
              <a:lnSpc>
                <a:spcPts val="2980"/>
              </a:lnSpc>
              <a:buNone/>
              <a:defRPr sz="2400" b="1" i="0" spc="0">
                <a:solidFill>
                  <a:schemeClr val="accent1"/>
                </a:solidFill>
                <a:latin typeface="DM Sans" pitchFamily="2" charset="77"/>
              </a:defRPr>
            </a:lvl1pPr>
          </a:lstStyle>
          <a:p>
            <a:pPr lvl="0"/>
            <a:r>
              <a:rPr lang="en-US" dirty="0"/>
              <a:t>“Sample quote sample quote sample quote sample quote sample quote sample quote.”</a:t>
            </a:r>
          </a:p>
        </p:txBody>
      </p:sp>
      <p:sp>
        <p:nvSpPr>
          <p:cNvPr id="17" name="Text Placeholder 6">
            <a:extLst>
              <a:ext uri="{FF2B5EF4-FFF2-40B4-BE49-F238E27FC236}">
                <a16:creationId xmlns:a16="http://schemas.microsoft.com/office/drawing/2014/main" id="{385FDB5F-0C16-C94D-9E13-500C396F9172}"/>
              </a:ext>
            </a:extLst>
          </p:cNvPr>
          <p:cNvSpPr>
            <a:spLocks noGrp="1"/>
          </p:cNvSpPr>
          <p:nvPr>
            <p:ph type="body" sz="quarter" idx="15" hasCustomPrompt="1"/>
          </p:nvPr>
        </p:nvSpPr>
        <p:spPr>
          <a:xfrm>
            <a:off x="2959912" y="1676400"/>
            <a:ext cx="3276600" cy="294957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i="0" cap="all" spc="0" baseline="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Sample Large copy Sample Large copy </a:t>
            </a:r>
          </a:p>
          <a:p>
            <a:pPr lvl="0"/>
            <a:endParaRPr lang="en-US" dirty="0"/>
          </a:p>
        </p:txBody>
      </p:sp>
      <p:sp>
        <p:nvSpPr>
          <p:cNvPr id="18" name="Text Placeholder 2">
            <a:extLst>
              <a:ext uri="{FF2B5EF4-FFF2-40B4-BE49-F238E27FC236}">
                <a16:creationId xmlns:a16="http://schemas.microsoft.com/office/drawing/2014/main" id="{969DD3B5-8539-1B42-9153-0E13494D1D87}"/>
              </a:ext>
            </a:extLst>
          </p:cNvPr>
          <p:cNvSpPr>
            <a:spLocks noGrp="1"/>
          </p:cNvSpPr>
          <p:nvPr>
            <p:ph type="body" sz="quarter" idx="14" hasCustomPrompt="1"/>
          </p:nvPr>
        </p:nvSpPr>
        <p:spPr>
          <a:xfrm>
            <a:off x="609600" y="1676400"/>
            <a:ext cx="2286000" cy="1828800"/>
          </a:xfrm>
          <a:prstGeom prst="rect">
            <a:avLst/>
          </a:prstGeom>
        </p:spPr>
        <p:txBody>
          <a:bodyPr/>
          <a:lstStyle>
            <a:lvl1pPr marL="0" indent="0">
              <a:buNone/>
              <a:defRPr sz="15000" b="0" spc="0">
                <a:solidFill>
                  <a:schemeClr val="accent4"/>
                </a:solidFill>
                <a:latin typeface="Bebas Neue" panose="020B0606020202050201" pitchFamily="34" charset="77"/>
              </a:defRPr>
            </a:lvl1pPr>
          </a:lstStyle>
          <a:p>
            <a:pPr lvl="0"/>
            <a:r>
              <a:rPr lang="en-US" dirty="0"/>
              <a:t>XY</a:t>
            </a:r>
          </a:p>
        </p:txBody>
      </p:sp>
      <p:sp>
        <p:nvSpPr>
          <p:cNvPr id="25" name="Text Placeholder 25">
            <a:extLst>
              <a:ext uri="{FF2B5EF4-FFF2-40B4-BE49-F238E27FC236}">
                <a16:creationId xmlns:a16="http://schemas.microsoft.com/office/drawing/2014/main" id="{6AA7C46F-EF0E-8042-8A5B-8A5A4594FFDA}"/>
              </a:ext>
            </a:extLst>
          </p:cNvPr>
          <p:cNvSpPr>
            <a:spLocks noGrp="1"/>
          </p:cNvSpPr>
          <p:nvPr>
            <p:ph type="body" sz="quarter" idx="18" hasCustomPrompt="1"/>
          </p:nvPr>
        </p:nvSpPr>
        <p:spPr>
          <a:xfrm>
            <a:off x="828675" y="5780087"/>
            <a:ext cx="2286000" cy="174625"/>
          </a:xfrm>
          <a:prstGeom prst="rect">
            <a:avLst/>
          </a:prstGeom>
        </p:spPr>
        <p:txBody>
          <a:bodyPr/>
          <a:lstStyle>
            <a:lvl1pPr marL="0" indent="0">
              <a:buNone/>
              <a:defRPr sz="900" b="0" i="0" cap="all" spc="0" baseline="0">
                <a:solidFill>
                  <a:schemeClr val="accent1"/>
                </a:solidFill>
                <a:latin typeface="DM Sans" pitchFamily="2" charset="77"/>
              </a:defRPr>
            </a:lvl1pPr>
          </a:lstStyle>
          <a:p>
            <a:pPr lvl="0"/>
            <a:r>
              <a:rPr lang="en-US" dirty="0"/>
              <a:t>NOTES:</a:t>
            </a:r>
          </a:p>
        </p:txBody>
      </p:sp>
      <p:sp>
        <p:nvSpPr>
          <p:cNvPr id="11" name="Text Placeholder 8">
            <a:extLst>
              <a:ext uri="{FF2B5EF4-FFF2-40B4-BE49-F238E27FC236}">
                <a16:creationId xmlns:a16="http://schemas.microsoft.com/office/drawing/2014/main" id="{E6C40664-834F-4F41-8867-1EFF4908D64A}"/>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4" name="Text Placeholder 10">
            <a:extLst>
              <a:ext uri="{FF2B5EF4-FFF2-40B4-BE49-F238E27FC236}">
                <a16:creationId xmlns:a16="http://schemas.microsoft.com/office/drawing/2014/main" id="{3CDCADF9-02DE-F04E-9C88-52669247F06D}"/>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72488482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Header &amp; Large Text 1">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1A727B7D-BF46-A140-8A2A-1CBCCED4AD59}"/>
              </a:ext>
            </a:extLst>
          </p:cNvPr>
          <p:cNvSpPr>
            <a:spLocks noGrp="1"/>
          </p:cNvSpPr>
          <p:nvPr>
            <p:ph type="body" sz="quarter" idx="17" hasCustomPrompt="1"/>
          </p:nvPr>
        </p:nvSpPr>
        <p:spPr>
          <a:xfrm>
            <a:off x="609600" y="1677087"/>
            <a:ext cx="2600325" cy="24479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rgbClr val="FD5D3B"/>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a:t>
            </a:r>
          </a:p>
        </p:txBody>
      </p:sp>
      <p:sp>
        <p:nvSpPr>
          <p:cNvPr id="12" name="Text Placeholder 6">
            <a:extLst>
              <a:ext uri="{FF2B5EF4-FFF2-40B4-BE49-F238E27FC236}">
                <a16:creationId xmlns:a16="http://schemas.microsoft.com/office/drawing/2014/main" id="{AD15028A-8531-FE4C-8E73-2865860F64C2}"/>
              </a:ext>
            </a:extLst>
          </p:cNvPr>
          <p:cNvSpPr>
            <a:spLocks noGrp="1"/>
          </p:cNvSpPr>
          <p:nvPr>
            <p:ph type="body" sz="quarter" idx="16" hasCustomPrompt="1"/>
          </p:nvPr>
        </p:nvSpPr>
        <p:spPr>
          <a:xfrm>
            <a:off x="3438525" y="1686560"/>
            <a:ext cx="3865775" cy="1752600"/>
          </a:xfrm>
          <a:prstGeom prst="rect">
            <a:avLst/>
          </a:prstGeom>
        </p:spPr>
        <p:txBody>
          <a:bodyPr/>
          <a:lstStyle>
            <a:lvl1pPr marL="0" indent="0">
              <a:buNone/>
              <a:defRPr sz="2400" b="1" i="0" spc="0">
                <a:solidFill>
                  <a:schemeClr val="accent1"/>
                </a:solidFill>
                <a:latin typeface="DM Sans" pitchFamily="2" charset="77"/>
              </a:defRPr>
            </a:lvl1pPr>
          </a:lstStyle>
          <a:p>
            <a:pPr lvl="0"/>
            <a:r>
              <a:rPr lang="en-US" dirty="0"/>
              <a:t>Sample medium copy Sample medium copy Sample medium copy Sample medium copy .</a:t>
            </a:r>
          </a:p>
        </p:txBody>
      </p:sp>
      <p:cxnSp>
        <p:nvCxnSpPr>
          <p:cNvPr id="13" name="Straight Connector 12">
            <a:extLst>
              <a:ext uri="{FF2B5EF4-FFF2-40B4-BE49-F238E27FC236}">
                <a16:creationId xmlns:a16="http://schemas.microsoft.com/office/drawing/2014/main" id="{6227BC58-BF21-164E-88A7-795AF8D7CF62}"/>
              </a:ext>
            </a:extLst>
          </p:cNvPr>
          <p:cNvCxnSpPr>
            <a:cxnSpLocks/>
          </p:cNvCxnSpPr>
          <p:nvPr userDrawn="1"/>
        </p:nvCxnSpPr>
        <p:spPr>
          <a:xfrm>
            <a:off x="7477125" y="1686612"/>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5E8F22BA-BFCD-4A40-86CF-135C435333E2}"/>
              </a:ext>
            </a:extLst>
          </p:cNvPr>
          <p:cNvSpPr>
            <a:spLocks noGrp="1"/>
          </p:cNvSpPr>
          <p:nvPr>
            <p:ph type="body" sz="quarter" idx="14" hasCustomPrompt="1"/>
          </p:nvPr>
        </p:nvSpPr>
        <p:spPr>
          <a:xfrm>
            <a:off x="3438525" y="3134412"/>
            <a:ext cx="4038600"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small copy sample small copy sample small copy sample small copy sample small copy sample small copy </a:t>
            </a:r>
          </a:p>
        </p:txBody>
      </p:sp>
      <p:sp>
        <p:nvSpPr>
          <p:cNvPr id="16" name="Text Placeholder 2">
            <a:extLst>
              <a:ext uri="{FF2B5EF4-FFF2-40B4-BE49-F238E27FC236}">
                <a16:creationId xmlns:a16="http://schemas.microsoft.com/office/drawing/2014/main" id="{C57AE394-073B-8944-9DD1-DB9C8851144F}"/>
              </a:ext>
            </a:extLst>
          </p:cNvPr>
          <p:cNvSpPr>
            <a:spLocks noGrp="1"/>
          </p:cNvSpPr>
          <p:nvPr>
            <p:ph type="body" sz="quarter" idx="15" hasCustomPrompt="1"/>
          </p:nvPr>
        </p:nvSpPr>
        <p:spPr>
          <a:xfrm>
            <a:off x="7649950" y="1676400"/>
            <a:ext cx="3941975" cy="321061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copy sample small copy sample small copy sample small copy sample small copy sample small copy sample</a:t>
            </a:r>
          </a:p>
        </p:txBody>
      </p:sp>
      <p:sp>
        <p:nvSpPr>
          <p:cNvPr id="9" name="Text Placeholder 8">
            <a:extLst>
              <a:ext uri="{FF2B5EF4-FFF2-40B4-BE49-F238E27FC236}">
                <a16:creationId xmlns:a16="http://schemas.microsoft.com/office/drawing/2014/main" id="{610776F8-C4BA-D74E-9444-C3D2DCD6C757}"/>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0" name="Text Placeholder 10">
            <a:extLst>
              <a:ext uri="{FF2B5EF4-FFF2-40B4-BE49-F238E27FC236}">
                <a16:creationId xmlns:a16="http://schemas.microsoft.com/office/drawing/2014/main" id="{63572833-DD77-5C45-B139-20F8BDDBFDFE}"/>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304691487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Header &amp; Large Text 2">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97AD4A46-0552-E140-AEC0-291A2B18060B}"/>
              </a:ext>
            </a:extLst>
          </p:cNvPr>
          <p:cNvSpPr>
            <a:spLocks noGrp="1"/>
          </p:cNvSpPr>
          <p:nvPr>
            <p:ph type="body" sz="quarter" idx="20" hasCustomPrompt="1"/>
          </p:nvPr>
        </p:nvSpPr>
        <p:spPr>
          <a:xfrm>
            <a:off x="609600" y="1676400"/>
            <a:ext cx="27432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a:t>
            </a:r>
          </a:p>
        </p:txBody>
      </p:sp>
      <p:cxnSp>
        <p:nvCxnSpPr>
          <p:cNvPr id="11" name="Straight Connector 10">
            <a:extLst>
              <a:ext uri="{FF2B5EF4-FFF2-40B4-BE49-F238E27FC236}">
                <a16:creationId xmlns:a16="http://schemas.microsoft.com/office/drawing/2014/main" id="{95DDBDAE-128C-414C-9754-82CA4B05D472}"/>
              </a:ext>
            </a:extLst>
          </p:cNvPr>
          <p:cNvCxnSpPr>
            <a:cxnSpLocks/>
          </p:cNvCxnSpPr>
          <p:nvPr userDrawn="1"/>
        </p:nvCxnSpPr>
        <p:spPr>
          <a:xfrm>
            <a:off x="7467600" y="1676400"/>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F1BDAC0D-F27F-E04C-A22A-8F2A16B99470}"/>
              </a:ext>
            </a:extLst>
          </p:cNvPr>
          <p:cNvSpPr>
            <a:spLocks noGrp="1"/>
          </p:cNvSpPr>
          <p:nvPr>
            <p:ph type="body" sz="quarter" idx="21" hasCustomPrompt="1"/>
          </p:nvPr>
        </p:nvSpPr>
        <p:spPr>
          <a:xfrm>
            <a:off x="3505200" y="1676400"/>
            <a:ext cx="3733800" cy="3068638"/>
          </a:xfrm>
          <a:prstGeom prst="rect">
            <a:avLst/>
          </a:prstGeom>
        </p:spPr>
        <p:txBody>
          <a:bodyPr/>
          <a:lstStyle>
            <a:lvl1pPr marL="0" indent="0">
              <a:buNone/>
              <a:defRPr sz="2400" b="1" i="0" spc="0">
                <a:solidFill>
                  <a:schemeClr val="accent1"/>
                </a:solidFill>
                <a:latin typeface="DM Sans" pitchFamily="2" charset="77"/>
              </a:defRPr>
            </a:lvl1pPr>
          </a:lstStyle>
          <a:p>
            <a:pPr lvl="0"/>
            <a:r>
              <a:rPr lang="en-US" dirty="0"/>
              <a:t>Sample medium copy Sample medium copy Sample medium copy Sample medium copy .</a:t>
            </a:r>
          </a:p>
        </p:txBody>
      </p:sp>
      <p:sp>
        <p:nvSpPr>
          <p:cNvPr id="13" name="Text Placeholder 8">
            <a:extLst>
              <a:ext uri="{FF2B5EF4-FFF2-40B4-BE49-F238E27FC236}">
                <a16:creationId xmlns:a16="http://schemas.microsoft.com/office/drawing/2014/main" id="{15099335-E46F-044A-97A3-9753DC36A073}"/>
              </a:ext>
            </a:extLst>
          </p:cNvPr>
          <p:cNvSpPr>
            <a:spLocks noGrp="1"/>
          </p:cNvSpPr>
          <p:nvPr>
            <p:ph type="body" sz="quarter" idx="22" hasCustomPrompt="1"/>
          </p:nvPr>
        </p:nvSpPr>
        <p:spPr>
          <a:xfrm>
            <a:off x="7620000" y="1676400"/>
            <a:ext cx="4012977"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copy sample small copy sample small copy sample small copy sample small copy sample small copy sample</a:t>
            </a:r>
          </a:p>
        </p:txBody>
      </p:sp>
      <p:sp>
        <p:nvSpPr>
          <p:cNvPr id="8" name="Text Placeholder 8">
            <a:extLst>
              <a:ext uri="{FF2B5EF4-FFF2-40B4-BE49-F238E27FC236}">
                <a16:creationId xmlns:a16="http://schemas.microsoft.com/office/drawing/2014/main" id="{773B0391-AC0D-5249-975C-ADA90791E827}"/>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9" name="Text Placeholder 10">
            <a:extLst>
              <a:ext uri="{FF2B5EF4-FFF2-40B4-BE49-F238E27FC236}">
                <a16:creationId xmlns:a16="http://schemas.microsoft.com/office/drawing/2014/main" id="{25F8AD1A-0D48-B344-8178-3CB75D601332}"/>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415090141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Header &amp; Large Text 3">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B60464ED-23DC-F342-A47D-9FF8C93A95F7}"/>
              </a:ext>
            </a:extLst>
          </p:cNvPr>
          <p:cNvSpPr>
            <a:spLocks noGrp="1"/>
          </p:cNvSpPr>
          <p:nvPr>
            <p:ph type="body" sz="quarter" idx="23" hasCustomPrompt="1"/>
          </p:nvPr>
        </p:nvSpPr>
        <p:spPr>
          <a:xfrm>
            <a:off x="3400931" y="5124407"/>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p:txBody>
      </p:sp>
      <p:sp>
        <p:nvSpPr>
          <p:cNvPr id="15" name="Text Placeholder 6">
            <a:extLst>
              <a:ext uri="{FF2B5EF4-FFF2-40B4-BE49-F238E27FC236}">
                <a16:creationId xmlns:a16="http://schemas.microsoft.com/office/drawing/2014/main" id="{FF5F7CC3-B17F-924D-A29A-5588723845E5}"/>
              </a:ext>
            </a:extLst>
          </p:cNvPr>
          <p:cNvSpPr>
            <a:spLocks noGrp="1"/>
          </p:cNvSpPr>
          <p:nvPr>
            <p:ph type="body" sz="quarter" idx="21" hasCustomPrompt="1"/>
          </p:nvPr>
        </p:nvSpPr>
        <p:spPr>
          <a:xfrm>
            <a:off x="3400931" y="3659580"/>
            <a:ext cx="8077200" cy="845404"/>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 sample medium copy sample medium copy sample.</a:t>
            </a:r>
            <a:endParaRPr lang="en-US" b="1" dirty="0"/>
          </a:p>
        </p:txBody>
      </p:sp>
      <p:sp>
        <p:nvSpPr>
          <p:cNvPr id="18" name="Text Placeholder 2">
            <a:extLst>
              <a:ext uri="{FF2B5EF4-FFF2-40B4-BE49-F238E27FC236}">
                <a16:creationId xmlns:a16="http://schemas.microsoft.com/office/drawing/2014/main" id="{6BFDFC05-70D8-2141-B0DA-26CFE22DBBC9}"/>
              </a:ext>
            </a:extLst>
          </p:cNvPr>
          <p:cNvSpPr>
            <a:spLocks noGrp="1"/>
          </p:cNvSpPr>
          <p:nvPr>
            <p:ph type="body" sz="quarter" idx="20" hasCustomPrompt="1"/>
          </p:nvPr>
        </p:nvSpPr>
        <p:spPr>
          <a:xfrm>
            <a:off x="609600" y="1676400"/>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21" name="Text Placeholder 8">
            <a:extLst>
              <a:ext uri="{FF2B5EF4-FFF2-40B4-BE49-F238E27FC236}">
                <a16:creationId xmlns:a16="http://schemas.microsoft.com/office/drawing/2014/main" id="{9EF025BD-B2B1-FF44-BD53-B8DF526357A6}"/>
              </a:ext>
            </a:extLst>
          </p:cNvPr>
          <p:cNvSpPr>
            <a:spLocks noGrp="1"/>
          </p:cNvSpPr>
          <p:nvPr>
            <p:ph type="body" sz="quarter" idx="22" hasCustomPrompt="1"/>
          </p:nvPr>
        </p:nvSpPr>
        <p:spPr>
          <a:xfrm>
            <a:off x="3400931" y="1676400"/>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cxnSp>
        <p:nvCxnSpPr>
          <p:cNvPr id="22" name="Straight Connector 21">
            <a:extLst>
              <a:ext uri="{FF2B5EF4-FFF2-40B4-BE49-F238E27FC236}">
                <a16:creationId xmlns:a16="http://schemas.microsoft.com/office/drawing/2014/main" id="{473D445C-D709-AB41-A772-081008962362}"/>
              </a:ext>
            </a:extLst>
          </p:cNvPr>
          <p:cNvCxnSpPr>
            <a:cxnSpLocks/>
          </p:cNvCxnSpPr>
          <p:nvPr userDrawn="1"/>
        </p:nvCxnSpPr>
        <p:spPr>
          <a:xfrm>
            <a:off x="3477131" y="3507180"/>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89C3A2B-06B4-1544-AC9A-5C552904A461}"/>
              </a:ext>
            </a:extLst>
          </p:cNvPr>
          <p:cNvCxnSpPr>
            <a:cxnSpLocks/>
          </p:cNvCxnSpPr>
          <p:nvPr userDrawn="1"/>
        </p:nvCxnSpPr>
        <p:spPr>
          <a:xfrm>
            <a:off x="3477131" y="4650180"/>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146D296B-90F3-4747-9591-3A5EC1C1893B}"/>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BD015DA0-7DFF-ED4E-A2DC-43576A49575E}"/>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382244024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315225C9-5A0C-4744-8F16-0AD26E4D65F0}"/>
              </a:ext>
            </a:extLst>
          </p:cNvPr>
          <p:cNvSpPr/>
          <p:nvPr userDrawn="1"/>
        </p:nvSpPr>
        <p:spPr>
          <a:xfrm>
            <a:off x="9829800"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US" sz="1200" spc="0" baseline="0" dirty="0">
              <a:latin typeface="DM Sans" pitchFamily="2" charset="77"/>
            </a:endParaRPr>
          </a:p>
        </p:txBody>
      </p:sp>
      <p:sp>
        <p:nvSpPr>
          <p:cNvPr id="53" name="Rectangle 52">
            <a:extLst>
              <a:ext uri="{FF2B5EF4-FFF2-40B4-BE49-F238E27FC236}">
                <a16:creationId xmlns:a16="http://schemas.microsoft.com/office/drawing/2014/main" id="{0507CBA1-181D-5545-AFE9-40DEE4CB761D}"/>
              </a:ext>
            </a:extLst>
          </p:cNvPr>
          <p:cNvSpPr/>
          <p:nvPr userDrawn="1"/>
        </p:nvSpPr>
        <p:spPr>
          <a:xfrm>
            <a:off x="8305800"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spc="0" baseline="0" dirty="0">
              <a:latin typeface="DM Sans" pitchFamily="2" charset="77"/>
            </a:endParaRPr>
          </a:p>
        </p:txBody>
      </p:sp>
      <p:sp>
        <p:nvSpPr>
          <p:cNvPr id="54" name="Rectangle 53">
            <a:extLst>
              <a:ext uri="{FF2B5EF4-FFF2-40B4-BE49-F238E27FC236}">
                <a16:creationId xmlns:a16="http://schemas.microsoft.com/office/drawing/2014/main" id="{776E8852-FD34-D241-A703-21F108829E02}"/>
              </a:ext>
            </a:extLst>
          </p:cNvPr>
          <p:cNvSpPr/>
          <p:nvPr userDrawn="1"/>
        </p:nvSpPr>
        <p:spPr>
          <a:xfrm>
            <a:off x="6780823"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US" sz="1200" spc="0" baseline="0" dirty="0">
              <a:latin typeface="DM Sans" pitchFamily="2" charset="77"/>
            </a:endParaRPr>
          </a:p>
        </p:txBody>
      </p:sp>
      <p:sp>
        <p:nvSpPr>
          <p:cNvPr id="55" name="Rectangle 54">
            <a:extLst>
              <a:ext uri="{FF2B5EF4-FFF2-40B4-BE49-F238E27FC236}">
                <a16:creationId xmlns:a16="http://schemas.microsoft.com/office/drawing/2014/main" id="{E8BBA66C-17B0-3C41-AE6E-8490BA2B514C}"/>
              </a:ext>
            </a:extLst>
          </p:cNvPr>
          <p:cNvSpPr/>
          <p:nvPr userDrawn="1"/>
        </p:nvSpPr>
        <p:spPr>
          <a:xfrm>
            <a:off x="5257470"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US" sz="1200" spc="0" baseline="0" dirty="0">
              <a:latin typeface="DM Sans" pitchFamily="2" charset="77"/>
            </a:endParaRPr>
          </a:p>
        </p:txBody>
      </p:sp>
      <p:sp>
        <p:nvSpPr>
          <p:cNvPr id="56" name="Rectangle 55">
            <a:extLst>
              <a:ext uri="{FF2B5EF4-FFF2-40B4-BE49-F238E27FC236}">
                <a16:creationId xmlns:a16="http://schemas.microsoft.com/office/drawing/2014/main" id="{5ECD0E82-22AA-0B48-A38B-0BFFA1989980}"/>
              </a:ext>
            </a:extLst>
          </p:cNvPr>
          <p:cNvSpPr/>
          <p:nvPr userDrawn="1"/>
        </p:nvSpPr>
        <p:spPr>
          <a:xfrm>
            <a:off x="3741420"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US" sz="1200" spc="0" baseline="0" dirty="0">
              <a:latin typeface="DM Sans" pitchFamily="2" charset="77"/>
            </a:endParaRPr>
          </a:p>
        </p:txBody>
      </p:sp>
      <p:sp>
        <p:nvSpPr>
          <p:cNvPr id="57" name="Rectangle 56">
            <a:extLst>
              <a:ext uri="{FF2B5EF4-FFF2-40B4-BE49-F238E27FC236}">
                <a16:creationId xmlns:a16="http://schemas.microsoft.com/office/drawing/2014/main" id="{A70C8DBB-1044-9446-ACF8-77C5E79CD00D}"/>
              </a:ext>
            </a:extLst>
          </p:cNvPr>
          <p:cNvSpPr/>
          <p:nvPr userDrawn="1"/>
        </p:nvSpPr>
        <p:spPr>
          <a:xfrm>
            <a:off x="2209800"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US" sz="1200" spc="0" baseline="0" dirty="0">
              <a:latin typeface="DM Sans" pitchFamily="2" charset="77"/>
            </a:endParaRPr>
          </a:p>
        </p:txBody>
      </p:sp>
      <p:sp>
        <p:nvSpPr>
          <p:cNvPr id="58" name="Text Placeholder 9">
            <a:extLst>
              <a:ext uri="{FF2B5EF4-FFF2-40B4-BE49-F238E27FC236}">
                <a16:creationId xmlns:a16="http://schemas.microsoft.com/office/drawing/2014/main" id="{34CACDD3-F3B5-BD4E-8E3C-CB5D7CE3D968}"/>
              </a:ext>
            </a:extLst>
          </p:cNvPr>
          <p:cNvSpPr>
            <a:spLocks noGrp="1"/>
          </p:cNvSpPr>
          <p:nvPr>
            <p:ph type="body" sz="quarter" idx="37" hasCustomPrompt="1"/>
          </p:nvPr>
        </p:nvSpPr>
        <p:spPr>
          <a:xfrm>
            <a:off x="2209800"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59" name="Text Placeholder 9">
            <a:extLst>
              <a:ext uri="{FF2B5EF4-FFF2-40B4-BE49-F238E27FC236}">
                <a16:creationId xmlns:a16="http://schemas.microsoft.com/office/drawing/2014/main" id="{713029CD-6475-254F-AF4F-B19B0F847B51}"/>
              </a:ext>
            </a:extLst>
          </p:cNvPr>
          <p:cNvSpPr>
            <a:spLocks noGrp="1"/>
          </p:cNvSpPr>
          <p:nvPr>
            <p:ph type="body" sz="quarter" idx="25" hasCustomPrompt="1"/>
          </p:nvPr>
        </p:nvSpPr>
        <p:spPr>
          <a:xfrm>
            <a:off x="3741420"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0" name="Text Placeholder 9">
            <a:extLst>
              <a:ext uri="{FF2B5EF4-FFF2-40B4-BE49-F238E27FC236}">
                <a16:creationId xmlns:a16="http://schemas.microsoft.com/office/drawing/2014/main" id="{302E4D5E-C433-BC46-9683-40B03AFAE11B}"/>
              </a:ext>
            </a:extLst>
          </p:cNvPr>
          <p:cNvSpPr>
            <a:spLocks noGrp="1"/>
          </p:cNvSpPr>
          <p:nvPr>
            <p:ph type="body" sz="quarter" idx="26" hasCustomPrompt="1"/>
          </p:nvPr>
        </p:nvSpPr>
        <p:spPr>
          <a:xfrm>
            <a:off x="5257470"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1" name="Text Placeholder 9">
            <a:extLst>
              <a:ext uri="{FF2B5EF4-FFF2-40B4-BE49-F238E27FC236}">
                <a16:creationId xmlns:a16="http://schemas.microsoft.com/office/drawing/2014/main" id="{6E96CC14-03CF-DA4B-AF68-B39DE1F2074D}"/>
              </a:ext>
            </a:extLst>
          </p:cNvPr>
          <p:cNvSpPr>
            <a:spLocks noGrp="1"/>
          </p:cNvSpPr>
          <p:nvPr>
            <p:ph type="body" sz="quarter" idx="27" hasCustomPrompt="1"/>
          </p:nvPr>
        </p:nvSpPr>
        <p:spPr>
          <a:xfrm>
            <a:off x="6780823"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2" name="Text Placeholder 9">
            <a:extLst>
              <a:ext uri="{FF2B5EF4-FFF2-40B4-BE49-F238E27FC236}">
                <a16:creationId xmlns:a16="http://schemas.microsoft.com/office/drawing/2014/main" id="{239ED5F3-5F73-924D-942B-F9A4A5855A78}"/>
              </a:ext>
            </a:extLst>
          </p:cNvPr>
          <p:cNvSpPr>
            <a:spLocks noGrp="1"/>
          </p:cNvSpPr>
          <p:nvPr>
            <p:ph type="body" sz="quarter" idx="34" hasCustomPrompt="1"/>
          </p:nvPr>
        </p:nvSpPr>
        <p:spPr>
          <a:xfrm>
            <a:off x="8305800" y="41910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pPr>
            <a:r>
              <a:rPr lang="en-US" dirty="0"/>
              <a:t>Small bullet point</a:t>
            </a:r>
          </a:p>
        </p:txBody>
      </p:sp>
      <p:sp>
        <p:nvSpPr>
          <p:cNvPr id="63" name="Text Placeholder 9">
            <a:extLst>
              <a:ext uri="{FF2B5EF4-FFF2-40B4-BE49-F238E27FC236}">
                <a16:creationId xmlns:a16="http://schemas.microsoft.com/office/drawing/2014/main" id="{C08EB4DD-7203-5544-AAB4-A11DCBC44BBD}"/>
              </a:ext>
            </a:extLst>
          </p:cNvPr>
          <p:cNvSpPr>
            <a:spLocks noGrp="1"/>
          </p:cNvSpPr>
          <p:nvPr>
            <p:ph type="body" sz="quarter" idx="30" hasCustomPrompt="1"/>
          </p:nvPr>
        </p:nvSpPr>
        <p:spPr>
          <a:xfrm>
            <a:off x="2209800" y="41910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4" name="Text Placeholder 9">
            <a:extLst>
              <a:ext uri="{FF2B5EF4-FFF2-40B4-BE49-F238E27FC236}">
                <a16:creationId xmlns:a16="http://schemas.microsoft.com/office/drawing/2014/main" id="{72A7294B-2722-7742-9F1D-C3EA93F931DC}"/>
              </a:ext>
            </a:extLst>
          </p:cNvPr>
          <p:cNvSpPr>
            <a:spLocks noGrp="1"/>
          </p:cNvSpPr>
          <p:nvPr>
            <p:ph type="body" sz="quarter" idx="32" hasCustomPrompt="1"/>
          </p:nvPr>
        </p:nvSpPr>
        <p:spPr>
          <a:xfrm>
            <a:off x="5257470" y="41910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5" name="Text Placeholder 9">
            <a:extLst>
              <a:ext uri="{FF2B5EF4-FFF2-40B4-BE49-F238E27FC236}">
                <a16:creationId xmlns:a16="http://schemas.microsoft.com/office/drawing/2014/main" id="{3DED42BA-E84A-8041-8DA3-B905D395DB46}"/>
              </a:ext>
            </a:extLst>
          </p:cNvPr>
          <p:cNvSpPr>
            <a:spLocks noGrp="1"/>
          </p:cNvSpPr>
          <p:nvPr>
            <p:ph type="body" sz="quarter" idx="33" hasCustomPrompt="1"/>
          </p:nvPr>
        </p:nvSpPr>
        <p:spPr>
          <a:xfrm>
            <a:off x="6780823" y="4191000"/>
            <a:ext cx="1280160" cy="708950"/>
          </a:xfrm>
          <a:prstGeom prst="rect">
            <a:avLst/>
          </a:prstGeom>
        </p:spPr>
        <p:txBody>
          <a:bodyPr/>
          <a:lstStyle>
            <a:lvl1pPr marL="171450" marR="0"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dirty="0"/>
              <a:t>Small bullet point</a:t>
            </a:r>
          </a:p>
          <a:p>
            <a:pPr lvl="0"/>
            <a:endParaRPr lang="en-US" dirty="0"/>
          </a:p>
        </p:txBody>
      </p:sp>
      <p:sp>
        <p:nvSpPr>
          <p:cNvPr id="66" name="Text Placeholder 9">
            <a:extLst>
              <a:ext uri="{FF2B5EF4-FFF2-40B4-BE49-F238E27FC236}">
                <a16:creationId xmlns:a16="http://schemas.microsoft.com/office/drawing/2014/main" id="{1C567D26-91B2-7D48-B1D1-DEF60413A2D2}"/>
              </a:ext>
            </a:extLst>
          </p:cNvPr>
          <p:cNvSpPr>
            <a:spLocks noGrp="1"/>
          </p:cNvSpPr>
          <p:nvPr>
            <p:ph type="body" sz="quarter" idx="22" hasCustomPrompt="1"/>
          </p:nvPr>
        </p:nvSpPr>
        <p:spPr>
          <a:xfrm>
            <a:off x="8305800" y="168869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7" name="Text Placeholder 9">
            <a:extLst>
              <a:ext uri="{FF2B5EF4-FFF2-40B4-BE49-F238E27FC236}">
                <a16:creationId xmlns:a16="http://schemas.microsoft.com/office/drawing/2014/main" id="{A7E8CB14-FB7E-3343-B1C7-333BAB76BEBE}"/>
              </a:ext>
            </a:extLst>
          </p:cNvPr>
          <p:cNvSpPr>
            <a:spLocks noGrp="1"/>
          </p:cNvSpPr>
          <p:nvPr>
            <p:ph type="body" sz="quarter" idx="21" hasCustomPrompt="1"/>
          </p:nvPr>
        </p:nvSpPr>
        <p:spPr>
          <a:xfrm>
            <a:off x="6780823" y="168869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8" name="Text Placeholder 9">
            <a:extLst>
              <a:ext uri="{FF2B5EF4-FFF2-40B4-BE49-F238E27FC236}">
                <a16:creationId xmlns:a16="http://schemas.microsoft.com/office/drawing/2014/main" id="{A9D2FDBD-2924-C648-AE3D-FBFFBB79AE33}"/>
              </a:ext>
            </a:extLst>
          </p:cNvPr>
          <p:cNvSpPr>
            <a:spLocks noGrp="1"/>
          </p:cNvSpPr>
          <p:nvPr>
            <p:ph type="body" sz="quarter" idx="20" hasCustomPrompt="1"/>
          </p:nvPr>
        </p:nvSpPr>
        <p:spPr>
          <a:xfrm>
            <a:off x="5257470" y="168869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9" name="Text Placeholder 9">
            <a:extLst>
              <a:ext uri="{FF2B5EF4-FFF2-40B4-BE49-F238E27FC236}">
                <a16:creationId xmlns:a16="http://schemas.microsoft.com/office/drawing/2014/main" id="{259C1067-540E-DD45-BB44-E1C59BDC084D}"/>
              </a:ext>
            </a:extLst>
          </p:cNvPr>
          <p:cNvSpPr>
            <a:spLocks noGrp="1"/>
          </p:cNvSpPr>
          <p:nvPr>
            <p:ph type="body" sz="quarter" idx="18" hasCustomPrompt="1"/>
          </p:nvPr>
        </p:nvSpPr>
        <p:spPr>
          <a:xfrm>
            <a:off x="2209800" y="1688690"/>
            <a:ext cx="1280160" cy="708950"/>
          </a:xfrm>
          <a:prstGeom prst="rect">
            <a:avLst/>
          </a:prstGeom>
        </p:spPr>
        <p:txBody>
          <a:bodyPr/>
          <a:lstStyle>
            <a:lvl1pPr marL="60325" indent="-60325">
              <a:spcBef>
                <a:spcPts val="0"/>
              </a:spcBef>
              <a:buFont typeface="Arial" panose="020B0604020202020204" pitchFamily="34" charset="0"/>
              <a:buChar char="•"/>
              <a:tabLst/>
              <a:defRPr sz="1000" spc="0">
                <a:solidFill>
                  <a:schemeClr val="accent1"/>
                </a:solidFill>
                <a:latin typeface="DM Sans" pitchFamily="2" charset="77"/>
              </a:defRPr>
            </a:lvl1pPr>
          </a:lstStyle>
          <a:p>
            <a:pPr lvl="0"/>
            <a:r>
              <a:rPr lang="en-US" dirty="0"/>
              <a:t>Small bullet point</a:t>
            </a:r>
          </a:p>
        </p:txBody>
      </p:sp>
      <p:sp>
        <p:nvSpPr>
          <p:cNvPr id="70" name="Text Placeholder 5">
            <a:extLst>
              <a:ext uri="{FF2B5EF4-FFF2-40B4-BE49-F238E27FC236}">
                <a16:creationId xmlns:a16="http://schemas.microsoft.com/office/drawing/2014/main" id="{F3541059-E41B-CE42-B26D-7F489139D496}"/>
              </a:ext>
            </a:extLst>
          </p:cNvPr>
          <p:cNvSpPr>
            <a:spLocks noGrp="1"/>
          </p:cNvSpPr>
          <p:nvPr>
            <p:ph type="body" sz="quarter" idx="14" hasCustomPrompt="1"/>
          </p:nvPr>
        </p:nvSpPr>
        <p:spPr>
          <a:xfrm>
            <a:off x="741362" y="1688690"/>
            <a:ext cx="1280160" cy="708025"/>
          </a:xfrm>
          <a:prstGeom prst="rect">
            <a:avLst/>
          </a:prstGeom>
        </p:spPr>
        <p:txBody>
          <a:bodyPr rIns="0"/>
          <a:lstStyle>
            <a:lvl1pPr marL="0" indent="0" algn="r">
              <a:buNone/>
              <a:defRPr sz="1200" b="1" cap="all" spc="0" baseline="0">
                <a:solidFill>
                  <a:schemeClr val="accent1"/>
                </a:solidFill>
                <a:latin typeface="DM Sans" pitchFamily="2" charset="77"/>
              </a:defRPr>
            </a:lvl1pPr>
          </a:lstStyle>
          <a:p>
            <a:pPr lvl="0"/>
            <a:r>
              <a:rPr lang="en-US" spc="300" dirty="0"/>
              <a:t>Row category title</a:t>
            </a:r>
            <a:endParaRPr lang="en-US" dirty="0"/>
          </a:p>
        </p:txBody>
      </p:sp>
      <p:sp>
        <p:nvSpPr>
          <p:cNvPr id="71" name="Text Placeholder 5">
            <a:extLst>
              <a:ext uri="{FF2B5EF4-FFF2-40B4-BE49-F238E27FC236}">
                <a16:creationId xmlns:a16="http://schemas.microsoft.com/office/drawing/2014/main" id="{FD801914-A624-1D45-A6CB-7E5C3F26DDCD}"/>
              </a:ext>
            </a:extLst>
          </p:cNvPr>
          <p:cNvSpPr>
            <a:spLocks noGrp="1"/>
          </p:cNvSpPr>
          <p:nvPr>
            <p:ph type="body" sz="quarter" idx="15" hasCustomPrompt="1"/>
          </p:nvPr>
        </p:nvSpPr>
        <p:spPr>
          <a:xfrm>
            <a:off x="741362" y="2763513"/>
            <a:ext cx="1280160" cy="708025"/>
          </a:xfrm>
          <a:prstGeom prst="rect">
            <a:avLst/>
          </a:prstGeom>
        </p:spPr>
        <p:txBody>
          <a:bodyPr rIns="0"/>
          <a:lstStyle>
            <a:lvl1pPr marL="0" indent="0" algn="r">
              <a:buNone/>
              <a:defRPr sz="1200" b="1" cap="all" spc="0" baseline="0">
                <a:solidFill>
                  <a:schemeClr val="accent1"/>
                </a:solidFill>
                <a:latin typeface="DM Sans" pitchFamily="2" charset="77"/>
              </a:defRPr>
            </a:lvl1pPr>
          </a:lstStyle>
          <a:p>
            <a:pPr lvl="0"/>
            <a:r>
              <a:rPr lang="en-US" spc="300" dirty="0"/>
              <a:t>Row category title</a:t>
            </a:r>
            <a:endParaRPr lang="en-US" dirty="0"/>
          </a:p>
        </p:txBody>
      </p:sp>
      <p:sp>
        <p:nvSpPr>
          <p:cNvPr id="72" name="Text Placeholder 5">
            <a:extLst>
              <a:ext uri="{FF2B5EF4-FFF2-40B4-BE49-F238E27FC236}">
                <a16:creationId xmlns:a16="http://schemas.microsoft.com/office/drawing/2014/main" id="{17EEC4DB-D2FE-0340-81CF-12A29CB8D77E}"/>
              </a:ext>
            </a:extLst>
          </p:cNvPr>
          <p:cNvSpPr>
            <a:spLocks noGrp="1"/>
          </p:cNvSpPr>
          <p:nvPr>
            <p:ph type="body" sz="quarter" idx="16" hasCustomPrompt="1"/>
          </p:nvPr>
        </p:nvSpPr>
        <p:spPr>
          <a:xfrm>
            <a:off x="741362" y="4203748"/>
            <a:ext cx="1280160" cy="708025"/>
          </a:xfrm>
          <a:prstGeom prst="rect">
            <a:avLst/>
          </a:prstGeom>
        </p:spPr>
        <p:txBody>
          <a:bodyPr rIns="0"/>
          <a:lstStyle>
            <a:lvl1pPr marL="0" indent="0" algn="r">
              <a:buNone/>
              <a:defRPr sz="1200" b="1" cap="all" spc="0" baseline="0">
                <a:solidFill>
                  <a:schemeClr val="accent1"/>
                </a:solidFill>
                <a:latin typeface="DM Sans" pitchFamily="2" charset="77"/>
              </a:defRPr>
            </a:lvl1pPr>
          </a:lstStyle>
          <a:p>
            <a:pPr lvl="0"/>
            <a:r>
              <a:rPr lang="en-US" spc="300" dirty="0"/>
              <a:t>Row category title</a:t>
            </a:r>
            <a:endParaRPr lang="en-US" dirty="0"/>
          </a:p>
        </p:txBody>
      </p:sp>
      <p:sp>
        <p:nvSpPr>
          <p:cNvPr id="73" name="Text Placeholder 5">
            <a:extLst>
              <a:ext uri="{FF2B5EF4-FFF2-40B4-BE49-F238E27FC236}">
                <a16:creationId xmlns:a16="http://schemas.microsoft.com/office/drawing/2014/main" id="{22EB34A2-C25D-914B-9611-E2E646C01E03}"/>
              </a:ext>
            </a:extLst>
          </p:cNvPr>
          <p:cNvSpPr>
            <a:spLocks noGrp="1"/>
          </p:cNvSpPr>
          <p:nvPr>
            <p:ph type="body" sz="quarter" idx="17" hasCustomPrompt="1"/>
          </p:nvPr>
        </p:nvSpPr>
        <p:spPr>
          <a:xfrm>
            <a:off x="741362" y="5223310"/>
            <a:ext cx="1280160" cy="951333"/>
          </a:xfrm>
          <a:prstGeom prst="rect">
            <a:avLst/>
          </a:prstGeom>
        </p:spPr>
        <p:txBody>
          <a:bodyPr rIns="0"/>
          <a:lstStyle>
            <a:lvl1pPr marL="0" indent="0" algn="r">
              <a:buNone/>
              <a:defRPr sz="1200" b="1" cap="all" spc="0" baseline="0">
                <a:solidFill>
                  <a:schemeClr val="accent1"/>
                </a:solidFill>
                <a:latin typeface="DM Sans" pitchFamily="2" charset="77"/>
              </a:defRPr>
            </a:lvl1pPr>
          </a:lstStyle>
          <a:p>
            <a:pPr lvl="0"/>
            <a:r>
              <a:rPr lang="en-US" spc="300" dirty="0"/>
              <a:t>Row category title</a:t>
            </a:r>
            <a:endParaRPr lang="en-US" dirty="0"/>
          </a:p>
        </p:txBody>
      </p:sp>
      <p:sp>
        <p:nvSpPr>
          <p:cNvPr id="74" name="Text Placeholder 8">
            <a:extLst>
              <a:ext uri="{FF2B5EF4-FFF2-40B4-BE49-F238E27FC236}">
                <a16:creationId xmlns:a16="http://schemas.microsoft.com/office/drawing/2014/main" id="{C8B5A733-140D-8B40-BA40-6308402CF954}"/>
              </a:ext>
            </a:extLst>
          </p:cNvPr>
          <p:cNvSpPr>
            <a:spLocks noGrp="1"/>
          </p:cNvSpPr>
          <p:nvPr>
            <p:ph type="body" sz="quarter" idx="10" hasCustomPrompt="1"/>
          </p:nvPr>
        </p:nvSpPr>
        <p:spPr>
          <a:xfrm>
            <a:off x="609600" y="381000"/>
            <a:ext cx="7596509" cy="684216"/>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Blocked timeline category chart title</a:t>
            </a:r>
          </a:p>
        </p:txBody>
      </p:sp>
      <p:sp>
        <p:nvSpPr>
          <p:cNvPr id="75" name="Rectangle 74">
            <a:extLst>
              <a:ext uri="{FF2B5EF4-FFF2-40B4-BE49-F238E27FC236}">
                <a16:creationId xmlns:a16="http://schemas.microsoft.com/office/drawing/2014/main" id="{03FDDF0B-04D6-1E49-97CD-CC18E2C21A21}"/>
              </a:ext>
            </a:extLst>
          </p:cNvPr>
          <p:cNvSpPr/>
          <p:nvPr userDrawn="1"/>
        </p:nvSpPr>
        <p:spPr>
          <a:xfrm>
            <a:off x="741362"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0" dirty="0">
              <a:latin typeface="DM Sans" pitchFamily="2" charset="77"/>
            </a:endParaRPr>
          </a:p>
        </p:txBody>
      </p:sp>
      <p:cxnSp>
        <p:nvCxnSpPr>
          <p:cNvPr id="76" name="Straight Connector 75">
            <a:extLst>
              <a:ext uri="{FF2B5EF4-FFF2-40B4-BE49-F238E27FC236}">
                <a16:creationId xmlns:a16="http://schemas.microsoft.com/office/drawing/2014/main" id="{784A12C8-1A45-BC49-A563-9C2C0B7064AF}"/>
              </a:ext>
            </a:extLst>
          </p:cNvPr>
          <p:cNvCxnSpPr>
            <a:cxnSpLocks/>
          </p:cNvCxnSpPr>
          <p:nvPr userDrawn="1"/>
        </p:nvCxnSpPr>
        <p:spPr>
          <a:xfrm>
            <a:off x="778255" y="2500180"/>
            <a:ext cx="10346945"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959FF0D-4FC7-0A4C-B7B6-8D8653487958}"/>
              </a:ext>
            </a:extLst>
          </p:cNvPr>
          <p:cNvCxnSpPr>
            <a:cxnSpLocks/>
          </p:cNvCxnSpPr>
          <p:nvPr userDrawn="1"/>
        </p:nvCxnSpPr>
        <p:spPr>
          <a:xfrm>
            <a:off x="778255" y="5029200"/>
            <a:ext cx="10346945"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78" name="Text Placeholder 9">
            <a:extLst>
              <a:ext uri="{FF2B5EF4-FFF2-40B4-BE49-F238E27FC236}">
                <a16:creationId xmlns:a16="http://schemas.microsoft.com/office/drawing/2014/main" id="{7EB194CF-1F40-5B4D-A216-EEA8C63D8DD2}"/>
              </a:ext>
            </a:extLst>
          </p:cNvPr>
          <p:cNvSpPr>
            <a:spLocks noGrp="1"/>
          </p:cNvSpPr>
          <p:nvPr>
            <p:ph type="body" sz="quarter" idx="19" hasCustomPrompt="1"/>
          </p:nvPr>
        </p:nvSpPr>
        <p:spPr>
          <a:xfrm>
            <a:off x="3741420" y="168869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79" name="Text Placeholder 9">
            <a:extLst>
              <a:ext uri="{FF2B5EF4-FFF2-40B4-BE49-F238E27FC236}">
                <a16:creationId xmlns:a16="http://schemas.microsoft.com/office/drawing/2014/main" id="{70B4F594-D0C1-D740-99D1-BA16CB0C5E06}"/>
              </a:ext>
            </a:extLst>
          </p:cNvPr>
          <p:cNvSpPr>
            <a:spLocks noGrp="1"/>
          </p:cNvSpPr>
          <p:nvPr>
            <p:ph type="body" sz="quarter" idx="23" hasCustomPrompt="1"/>
          </p:nvPr>
        </p:nvSpPr>
        <p:spPr>
          <a:xfrm>
            <a:off x="9829800" y="168869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0" name="Text Placeholder 9">
            <a:extLst>
              <a:ext uri="{FF2B5EF4-FFF2-40B4-BE49-F238E27FC236}">
                <a16:creationId xmlns:a16="http://schemas.microsoft.com/office/drawing/2014/main" id="{AEAC4A7F-031A-7141-96AD-77D41DA7B0E5}"/>
              </a:ext>
            </a:extLst>
          </p:cNvPr>
          <p:cNvSpPr>
            <a:spLocks noGrp="1"/>
          </p:cNvSpPr>
          <p:nvPr>
            <p:ph type="body" sz="quarter" idx="24" hasCustomPrompt="1"/>
          </p:nvPr>
        </p:nvSpPr>
        <p:spPr>
          <a:xfrm>
            <a:off x="2209800"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1" name="Text Placeholder 9">
            <a:extLst>
              <a:ext uri="{FF2B5EF4-FFF2-40B4-BE49-F238E27FC236}">
                <a16:creationId xmlns:a16="http://schemas.microsoft.com/office/drawing/2014/main" id="{EA8A5439-331B-C146-BC1B-594112DD41DE}"/>
              </a:ext>
            </a:extLst>
          </p:cNvPr>
          <p:cNvSpPr>
            <a:spLocks noGrp="1"/>
          </p:cNvSpPr>
          <p:nvPr>
            <p:ph type="body" sz="quarter" idx="28" hasCustomPrompt="1"/>
          </p:nvPr>
        </p:nvSpPr>
        <p:spPr>
          <a:xfrm>
            <a:off x="8305800"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2" name="Text Placeholder 9">
            <a:extLst>
              <a:ext uri="{FF2B5EF4-FFF2-40B4-BE49-F238E27FC236}">
                <a16:creationId xmlns:a16="http://schemas.microsoft.com/office/drawing/2014/main" id="{C38C9396-FDCE-3A46-BB27-835FFC063E96}"/>
              </a:ext>
            </a:extLst>
          </p:cNvPr>
          <p:cNvSpPr>
            <a:spLocks noGrp="1"/>
          </p:cNvSpPr>
          <p:nvPr>
            <p:ph type="body" sz="quarter" idx="29" hasCustomPrompt="1"/>
          </p:nvPr>
        </p:nvSpPr>
        <p:spPr>
          <a:xfrm>
            <a:off x="9829800"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3" name="Text Placeholder 9">
            <a:extLst>
              <a:ext uri="{FF2B5EF4-FFF2-40B4-BE49-F238E27FC236}">
                <a16:creationId xmlns:a16="http://schemas.microsoft.com/office/drawing/2014/main" id="{3ED14D17-4AD3-6245-A9CC-57C24D6BB3AE}"/>
              </a:ext>
            </a:extLst>
          </p:cNvPr>
          <p:cNvSpPr>
            <a:spLocks noGrp="1"/>
          </p:cNvSpPr>
          <p:nvPr>
            <p:ph type="body" sz="quarter" idx="31" hasCustomPrompt="1"/>
          </p:nvPr>
        </p:nvSpPr>
        <p:spPr>
          <a:xfrm>
            <a:off x="3741420" y="41910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4" name="Text Placeholder 9">
            <a:extLst>
              <a:ext uri="{FF2B5EF4-FFF2-40B4-BE49-F238E27FC236}">
                <a16:creationId xmlns:a16="http://schemas.microsoft.com/office/drawing/2014/main" id="{C5857B8B-B3EB-2048-96D3-E442619F9E15}"/>
              </a:ext>
            </a:extLst>
          </p:cNvPr>
          <p:cNvSpPr>
            <a:spLocks noGrp="1"/>
          </p:cNvSpPr>
          <p:nvPr>
            <p:ph type="body" sz="quarter" idx="35" hasCustomPrompt="1"/>
          </p:nvPr>
        </p:nvSpPr>
        <p:spPr>
          <a:xfrm>
            <a:off x="9829800" y="41910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pPr>
            <a:r>
              <a:rPr lang="en-US" dirty="0"/>
              <a:t>Small bullet point</a:t>
            </a:r>
          </a:p>
        </p:txBody>
      </p:sp>
      <p:sp>
        <p:nvSpPr>
          <p:cNvPr id="85" name="Text Placeholder 9">
            <a:extLst>
              <a:ext uri="{FF2B5EF4-FFF2-40B4-BE49-F238E27FC236}">
                <a16:creationId xmlns:a16="http://schemas.microsoft.com/office/drawing/2014/main" id="{29AE7F41-C4F2-F146-930D-2276E41A7113}"/>
              </a:ext>
            </a:extLst>
          </p:cNvPr>
          <p:cNvSpPr>
            <a:spLocks noGrp="1"/>
          </p:cNvSpPr>
          <p:nvPr>
            <p:ph type="body" sz="quarter" idx="36" hasCustomPrompt="1"/>
          </p:nvPr>
        </p:nvSpPr>
        <p:spPr>
          <a:xfrm>
            <a:off x="8305800"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6" name="Text Placeholder 9">
            <a:extLst>
              <a:ext uri="{FF2B5EF4-FFF2-40B4-BE49-F238E27FC236}">
                <a16:creationId xmlns:a16="http://schemas.microsoft.com/office/drawing/2014/main" id="{2248D147-C5AB-404C-8EE8-9C0D48100C25}"/>
              </a:ext>
            </a:extLst>
          </p:cNvPr>
          <p:cNvSpPr>
            <a:spLocks noGrp="1"/>
          </p:cNvSpPr>
          <p:nvPr>
            <p:ph type="body" sz="quarter" idx="38" hasCustomPrompt="1"/>
          </p:nvPr>
        </p:nvSpPr>
        <p:spPr>
          <a:xfrm>
            <a:off x="5257470"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7" name="Text Placeholder 9">
            <a:extLst>
              <a:ext uri="{FF2B5EF4-FFF2-40B4-BE49-F238E27FC236}">
                <a16:creationId xmlns:a16="http://schemas.microsoft.com/office/drawing/2014/main" id="{2F61A984-ACA5-1A47-B018-3EB8C700006A}"/>
              </a:ext>
            </a:extLst>
          </p:cNvPr>
          <p:cNvSpPr>
            <a:spLocks noGrp="1"/>
          </p:cNvSpPr>
          <p:nvPr>
            <p:ph type="body" sz="quarter" idx="39" hasCustomPrompt="1"/>
          </p:nvPr>
        </p:nvSpPr>
        <p:spPr>
          <a:xfrm>
            <a:off x="6780823"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8" name="Text Placeholder 9">
            <a:extLst>
              <a:ext uri="{FF2B5EF4-FFF2-40B4-BE49-F238E27FC236}">
                <a16:creationId xmlns:a16="http://schemas.microsoft.com/office/drawing/2014/main" id="{08068585-D074-D14F-AE98-6FA37CDD099B}"/>
              </a:ext>
            </a:extLst>
          </p:cNvPr>
          <p:cNvSpPr>
            <a:spLocks noGrp="1"/>
          </p:cNvSpPr>
          <p:nvPr>
            <p:ph type="body" sz="quarter" idx="40" hasCustomPrompt="1"/>
          </p:nvPr>
        </p:nvSpPr>
        <p:spPr>
          <a:xfrm>
            <a:off x="3741420"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9" name="Text Placeholder 9">
            <a:extLst>
              <a:ext uri="{FF2B5EF4-FFF2-40B4-BE49-F238E27FC236}">
                <a16:creationId xmlns:a16="http://schemas.microsoft.com/office/drawing/2014/main" id="{BCABF1CE-7E17-9141-9A9C-F6CBB9C6FD83}"/>
              </a:ext>
            </a:extLst>
          </p:cNvPr>
          <p:cNvSpPr>
            <a:spLocks noGrp="1"/>
          </p:cNvSpPr>
          <p:nvPr>
            <p:ph type="body" sz="quarter" idx="41" hasCustomPrompt="1"/>
          </p:nvPr>
        </p:nvSpPr>
        <p:spPr>
          <a:xfrm>
            <a:off x="9829800"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3" name="Text Placeholder 2">
            <a:extLst>
              <a:ext uri="{FF2B5EF4-FFF2-40B4-BE49-F238E27FC236}">
                <a16:creationId xmlns:a16="http://schemas.microsoft.com/office/drawing/2014/main" id="{CCD1544D-293B-6640-B3F6-54C1EFAAA74E}"/>
              </a:ext>
            </a:extLst>
          </p:cNvPr>
          <p:cNvSpPr>
            <a:spLocks noGrp="1"/>
          </p:cNvSpPr>
          <p:nvPr>
            <p:ph type="body" sz="quarter" idx="42" hasCustomPrompt="1"/>
          </p:nvPr>
        </p:nvSpPr>
        <p:spPr>
          <a:xfrm>
            <a:off x="2210118"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2014</a:t>
            </a:r>
          </a:p>
        </p:txBody>
      </p:sp>
      <p:sp>
        <p:nvSpPr>
          <p:cNvPr id="42" name="Text Placeholder 2">
            <a:extLst>
              <a:ext uri="{FF2B5EF4-FFF2-40B4-BE49-F238E27FC236}">
                <a16:creationId xmlns:a16="http://schemas.microsoft.com/office/drawing/2014/main" id="{6181E7AE-D8FF-F946-BBF8-A29A6BB23154}"/>
              </a:ext>
            </a:extLst>
          </p:cNvPr>
          <p:cNvSpPr>
            <a:spLocks noGrp="1"/>
          </p:cNvSpPr>
          <p:nvPr>
            <p:ph type="body" sz="quarter" idx="43" hasCustomPrompt="1"/>
          </p:nvPr>
        </p:nvSpPr>
        <p:spPr>
          <a:xfrm>
            <a:off x="3741738"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2015</a:t>
            </a:r>
          </a:p>
        </p:txBody>
      </p:sp>
      <p:sp>
        <p:nvSpPr>
          <p:cNvPr id="43" name="Text Placeholder 2">
            <a:extLst>
              <a:ext uri="{FF2B5EF4-FFF2-40B4-BE49-F238E27FC236}">
                <a16:creationId xmlns:a16="http://schemas.microsoft.com/office/drawing/2014/main" id="{DBCC9E77-B320-CB44-9A31-DFAF35E67A94}"/>
              </a:ext>
            </a:extLst>
          </p:cNvPr>
          <p:cNvSpPr>
            <a:spLocks noGrp="1"/>
          </p:cNvSpPr>
          <p:nvPr>
            <p:ph type="body" sz="quarter" idx="44" hasCustomPrompt="1"/>
          </p:nvPr>
        </p:nvSpPr>
        <p:spPr>
          <a:xfrm>
            <a:off x="5257788"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2016</a:t>
            </a:r>
          </a:p>
        </p:txBody>
      </p:sp>
      <p:sp>
        <p:nvSpPr>
          <p:cNvPr id="45" name="Text Placeholder 2">
            <a:extLst>
              <a:ext uri="{FF2B5EF4-FFF2-40B4-BE49-F238E27FC236}">
                <a16:creationId xmlns:a16="http://schemas.microsoft.com/office/drawing/2014/main" id="{625382FF-9F07-074E-BF38-27A1897D9B8A}"/>
              </a:ext>
            </a:extLst>
          </p:cNvPr>
          <p:cNvSpPr>
            <a:spLocks noGrp="1"/>
          </p:cNvSpPr>
          <p:nvPr>
            <p:ph type="body" sz="quarter" idx="45" hasCustomPrompt="1"/>
          </p:nvPr>
        </p:nvSpPr>
        <p:spPr>
          <a:xfrm>
            <a:off x="6781141"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2017</a:t>
            </a:r>
          </a:p>
        </p:txBody>
      </p:sp>
      <p:sp>
        <p:nvSpPr>
          <p:cNvPr id="46" name="Text Placeholder 2">
            <a:extLst>
              <a:ext uri="{FF2B5EF4-FFF2-40B4-BE49-F238E27FC236}">
                <a16:creationId xmlns:a16="http://schemas.microsoft.com/office/drawing/2014/main" id="{25643073-65B6-4A43-9940-99F434ED618E}"/>
              </a:ext>
            </a:extLst>
          </p:cNvPr>
          <p:cNvSpPr>
            <a:spLocks noGrp="1"/>
          </p:cNvSpPr>
          <p:nvPr>
            <p:ph type="body" sz="quarter" idx="46" hasCustomPrompt="1"/>
          </p:nvPr>
        </p:nvSpPr>
        <p:spPr>
          <a:xfrm>
            <a:off x="8306118"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2018</a:t>
            </a:r>
          </a:p>
        </p:txBody>
      </p:sp>
      <p:sp>
        <p:nvSpPr>
          <p:cNvPr id="47" name="Text Placeholder 2">
            <a:extLst>
              <a:ext uri="{FF2B5EF4-FFF2-40B4-BE49-F238E27FC236}">
                <a16:creationId xmlns:a16="http://schemas.microsoft.com/office/drawing/2014/main" id="{77F77E3A-6EE7-3346-B73D-8E7FA8662B5F}"/>
              </a:ext>
            </a:extLst>
          </p:cNvPr>
          <p:cNvSpPr>
            <a:spLocks noGrp="1"/>
          </p:cNvSpPr>
          <p:nvPr>
            <p:ph type="body" sz="quarter" idx="47" hasCustomPrompt="1"/>
          </p:nvPr>
        </p:nvSpPr>
        <p:spPr>
          <a:xfrm>
            <a:off x="9830118"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2019-2020</a:t>
            </a:r>
          </a:p>
        </p:txBody>
      </p:sp>
    </p:spTree>
    <p:extLst>
      <p:ext uri="{BB962C8B-B14F-4D97-AF65-F5344CB8AC3E}">
        <p14:creationId xmlns:p14="http://schemas.microsoft.com/office/powerpoint/2010/main" val="350630837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B4BEC0-8FF6-094D-9842-8FF1FFB5B29E}"/>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C70C5BC0-F5A7-F049-A3F3-769AF7D2A78F}"/>
              </a:ext>
            </a:extLst>
          </p:cNvPr>
          <p:cNvSpPr txBox="1"/>
          <p:nvPr userDrawn="1"/>
        </p:nvSpPr>
        <p:spPr>
          <a:xfrm>
            <a:off x="2437947" y="6324600"/>
            <a:ext cx="7316105" cy="123111"/>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rPr>
              <a:t>BLUE CROSS BLUE SHIELD OF MASSACHUSETTS |</a:t>
            </a:r>
            <a:r>
              <a:rPr kumimoji="0" lang="en-US" sz="800" b="0" i="0" u="none" strike="noStrike" kern="1200" cap="none" spc="30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rPr>
              <a:t> CONFIDENTIAL – NOT FOR DISTRIBUTION</a:t>
            </a:r>
            <a:endParaRPr kumimoji="0" lang="en-US" sz="800" b="0" i="0" u="none" strike="noStrike" kern="1200" cap="none" spc="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2686E14B-6982-944A-B224-FC61E0D4E0FA}"/>
              </a:ext>
            </a:extLst>
          </p:cNvPr>
          <p:cNvSpPr/>
          <p:nvPr userDrawn="1"/>
        </p:nvSpPr>
        <p:spPr>
          <a:xfrm>
            <a:off x="3467099" y="6553200"/>
            <a:ext cx="5257800" cy="84639"/>
          </a:xfrm>
          <a:prstGeom prst="rect">
            <a:avLst/>
          </a:prstGeom>
        </p:spPr>
        <p:txBody>
          <a:bodyPr wrap="square" lIns="0" tIns="0" rIns="0" bIns="0">
            <a:spAutoFit/>
          </a:bodyPr>
          <a:lstStyle/>
          <a:p>
            <a:pPr marL="0" indent="0" algn="ctr">
              <a:tabLst>
                <a:tab pos="2566988" algn="l"/>
              </a:tabLst>
            </a:pPr>
            <a:r>
              <a:rPr lang="en-US" sz="550" b="0" i="0" u="none" strike="noStrike" dirty="0">
                <a:solidFill>
                  <a:schemeClr val="accent5"/>
                </a:solidFill>
                <a:effectLst/>
                <a:latin typeface="Roboto" charset="0"/>
              </a:rPr>
              <a:t>Blue Cross Blue Shield of Massachusetts is an Independent Licensee of the Blue Cross and Blue Shield Association.</a:t>
            </a:r>
            <a:endParaRPr lang="en-US" sz="550" dirty="0">
              <a:solidFill>
                <a:schemeClr val="accent5"/>
              </a:solidFill>
            </a:endParaRPr>
          </a:p>
        </p:txBody>
      </p:sp>
      <p:pic>
        <p:nvPicPr>
          <p:cNvPr id="5" name="Picture 4" descr="A picture containing drawing&#10;&#10;Description automatically generated">
            <a:extLst>
              <a:ext uri="{FF2B5EF4-FFF2-40B4-BE49-F238E27FC236}">
                <a16:creationId xmlns:a16="http://schemas.microsoft.com/office/drawing/2014/main" id="{29707C4B-CEF9-9C42-97B0-F8A6FB6274D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00" y="1676400"/>
            <a:ext cx="2667000" cy="2667000"/>
          </a:xfrm>
          <a:prstGeom prst="rect">
            <a:avLst/>
          </a:prstGeom>
        </p:spPr>
      </p:pic>
      <p:sp>
        <p:nvSpPr>
          <p:cNvPr id="9" name="Text Placeholder 16">
            <a:extLst>
              <a:ext uri="{FF2B5EF4-FFF2-40B4-BE49-F238E27FC236}">
                <a16:creationId xmlns:a16="http://schemas.microsoft.com/office/drawing/2014/main" id="{A55BB19E-70C3-7441-9BAB-79FE43FB11F7}"/>
              </a:ext>
            </a:extLst>
          </p:cNvPr>
          <p:cNvSpPr>
            <a:spLocks noGrp="1"/>
          </p:cNvSpPr>
          <p:nvPr>
            <p:ph type="body" sz="quarter" idx="14" hasCustomPrompt="1"/>
          </p:nvPr>
        </p:nvSpPr>
        <p:spPr>
          <a:xfrm>
            <a:off x="3512570" y="3733800"/>
            <a:ext cx="5166860" cy="381000"/>
          </a:xfrm>
          <a:prstGeom prst="rect">
            <a:avLst/>
          </a:prstGeom>
          <a:ln>
            <a:noFill/>
          </a:ln>
        </p:spPr>
        <p:txBody>
          <a:bodyPr/>
          <a:lstStyle>
            <a:lvl1pPr marL="0" indent="0" algn="ctr">
              <a:buNone/>
              <a:defRPr sz="1000" spc="0">
                <a:solidFill>
                  <a:schemeClr val="bg1"/>
                </a:solidFill>
                <a:latin typeface="DM Sans" pitchFamily="2" charset="77"/>
              </a:defRPr>
            </a:lvl1pPr>
          </a:lstStyle>
          <a:p>
            <a:pPr lvl="0"/>
            <a:r>
              <a:rPr lang="en-US" dirty="0"/>
              <a:t>Blue Cross Blue Shield of Massachusetts is an Independent Licensee </a:t>
            </a:r>
            <a:br>
              <a:rPr lang="en-US" dirty="0"/>
            </a:br>
            <a:r>
              <a:rPr lang="en-US" dirty="0"/>
              <a:t>of the Blue Cross and Blue Shield Association. </a:t>
            </a:r>
          </a:p>
        </p:txBody>
      </p:sp>
      <p:sp>
        <p:nvSpPr>
          <p:cNvPr id="10" name="TextBox 9">
            <a:extLst>
              <a:ext uri="{FF2B5EF4-FFF2-40B4-BE49-F238E27FC236}">
                <a16:creationId xmlns:a16="http://schemas.microsoft.com/office/drawing/2014/main" id="{0881CFF1-D86B-5549-905F-DBEA6B1678CC}"/>
              </a:ext>
            </a:extLst>
          </p:cNvPr>
          <p:cNvSpPr txBox="1"/>
          <p:nvPr userDrawn="1"/>
        </p:nvSpPr>
        <p:spPr>
          <a:xfrm>
            <a:off x="2437948" y="6324600"/>
            <a:ext cx="7316105" cy="123111"/>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BLUE CROSS BLUE SHIELD OF MASSACHUSETTS |</a:t>
            </a:r>
            <a:r>
              <a:rPr kumimoji="0" lang="en-US" sz="800" b="0"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 CONFIDENTIAL – NOT FOR DISTRIBUTION</a:t>
            </a:r>
            <a:endParaRPr kumimoji="0" lang="en-US" sz="800" b="0" i="0" u="none" strike="noStrike" kern="1200" cap="none" spc="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23DC3788-E544-F745-BF9A-98885E5F5ABC}"/>
              </a:ext>
            </a:extLst>
          </p:cNvPr>
          <p:cNvSpPr/>
          <p:nvPr userDrawn="1"/>
        </p:nvSpPr>
        <p:spPr>
          <a:xfrm>
            <a:off x="3467100" y="6553200"/>
            <a:ext cx="5257800" cy="84639"/>
          </a:xfrm>
          <a:prstGeom prst="rect">
            <a:avLst/>
          </a:prstGeom>
        </p:spPr>
        <p:txBody>
          <a:bodyPr wrap="square" lIns="0" tIns="0" rIns="0" bIns="0">
            <a:spAutoFit/>
          </a:bodyPr>
          <a:lstStyle/>
          <a:p>
            <a:pPr marL="0" indent="0" algn="ctr">
              <a:tabLst>
                <a:tab pos="2566988" algn="l"/>
              </a:tabLst>
            </a:pPr>
            <a:r>
              <a:rPr lang="en-US" sz="550" b="0" i="0" u="none" strike="noStrike" dirty="0">
                <a:solidFill>
                  <a:schemeClr val="bg1"/>
                </a:solidFill>
                <a:effectLst/>
                <a:latin typeface="Roboto" charset="0"/>
              </a:rPr>
              <a:t>Blue Cross Blue Shield of Massachusetts is an Independent Licensee of the Blue Cross and Blue Shield Association.</a:t>
            </a:r>
            <a:endParaRPr lang="en-US" sz="550" dirty="0">
              <a:solidFill>
                <a:schemeClr val="bg1"/>
              </a:solidFill>
            </a:endParaRPr>
          </a:p>
        </p:txBody>
      </p:sp>
    </p:spTree>
    <p:extLst>
      <p:ext uri="{BB962C8B-B14F-4D97-AF65-F5344CB8AC3E}">
        <p14:creationId xmlns:p14="http://schemas.microsoft.com/office/powerpoint/2010/main" val="3239643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Header Slide">
    <p:spTree>
      <p:nvGrpSpPr>
        <p:cNvPr id="1" name=""/>
        <p:cNvGrpSpPr/>
        <p:nvPr/>
      </p:nvGrpSpPr>
      <p:grpSpPr>
        <a:xfrm>
          <a:off x="0" y="0"/>
          <a:ext cx="0" cy="0"/>
          <a:chOff x="0" y="0"/>
          <a:chExt cx="0" cy="0"/>
        </a:xfrm>
      </p:grpSpPr>
      <p:pic>
        <p:nvPicPr>
          <p:cNvPr id="10" name="Picture 9" descr="A picture containing drawing&#10;&#10;Description automatically generated">
            <a:extLst>
              <a:ext uri="{FF2B5EF4-FFF2-40B4-BE49-F238E27FC236}">
                <a16:creationId xmlns:a16="http://schemas.microsoft.com/office/drawing/2014/main" id="{C6D304B8-CA01-3C46-8F3B-8F3FC0BBCF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 Placeholder 9">
            <a:extLst>
              <a:ext uri="{FF2B5EF4-FFF2-40B4-BE49-F238E27FC236}">
                <a16:creationId xmlns:a16="http://schemas.microsoft.com/office/drawing/2014/main" id="{E1FF275C-85AF-9B4B-8B3D-1BA83D71377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1" name="Content Placeholder 10">
            <a:extLst>
              <a:ext uri="{FF2B5EF4-FFF2-40B4-BE49-F238E27FC236}">
                <a16:creationId xmlns:a16="http://schemas.microsoft.com/office/drawing/2014/main" id="{F08277DC-9BBB-BD42-ACC8-67B966B32CB8}"/>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bg1"/>
                </a:solidFill>
                <a:latin typeface="Arial" panose="020B0604020202020204" pitchFamily="34" charset="0"/>
              </a:defRPr>
            </a:lvl1pPr>
          </a:lstStyle>
          <a:p>
            <a:pPr lvl="0"/>
            <a:r>
              <a:rPr lang="en-US" dirty="0"/>
              <a:t>SECTION SUBTITLE</a:t>
            </a:r>
          </a:p>
        </p:txBody>
      </p:sp>
      <p:pic>
        <p:nvPicPr>
          <p:cNvPr id="7" name="Picture 6" descr="A picture containing drawing&#10;&#10;Description automatically generated">
            <a:extLst>
              <a:ext uri="{FF2B5EF4-FFF2-40B4-BE49-F238E27FC236}">
                <a16:creationId xmlns:a16="http://schemas.microsoft.com/office/drawing/2014/main" id="{687F641D-BF17-164F-BA48-F91BD49B8C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381000"/>
            <a:ext cx="1243584" cy="472821"/>
          </a:xfrm>
          <a:prstGeom prst="rect">
            <a:avLst/>
          </a:prstGeom>
        </p:spPr>
      </p:pic>
    </p:spTree>
    <p:extLst>
      <p:ext uri="{BB962C8B-B14F-4D97-AF65-F5344CB8AC3E}">
        <p14:creationId xmlns:p14="http://schemas.microsoft.com/office/powerpoint/2010/main" val="1297040270"/>
      </p:ext>
    </p:extLst>
  </p:cSld>
  <p:clrMapOvr>
    <a:masterClrMapping/>
  </p:clrMapOvr>
  <p:extLst>
    <p:ext uri="{DCECCB84-F9BA-43D5-87BE-67443E8EF086}">
      <p15:sldGuideLst xmlns:p15="http://schemas.microsoft.com/office/powerpoint/2012/main">
        <p15:guide id="1" orient="horz" pos="2256" userDrawn="1">
          <p15:clr>
            <a:srgbClr val="FBAE40"/>
          </p15:clr>
        </p15:guide>
        <p15:guide id="2" pos="3840" userDrawn="1">
          <p15:clr>
            <a:srgbClr val="FBAE40"/>
          </p15:clr>
        </p15:guide>
        <p15:guide id="3" orient="horz" pos="67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et Promoter Score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6CF17A-4860-B74C-B6C5-6484936A38D5}"/>
              </a:ext>
            </a:extLst>
          </p:cNvPr>
          <p:cNvSpPr>
            <a:spLocks noGrp="1"/>
          </p:cNvSpPr>
          <p:nvPr>
            <p:ph type="body" sz="quarter" idx="27" hasCustomPrompt="1"/>
          </p:nvPr>
        </p:nvSpPr>
        <p:spPr>
          <a:xfrm>
            <a:off x="533400" y="3045201"/>
            <a:ext cx="1711403" cy="645910"/>
          </a:xfrm>
          <a:prstGeom prst="rect">
            <a:avLst/>
          </a:prstGeom>
        </p:spPr>
        <p:txBody>
          <a:bodyPr/>
          <a:lstStyle>
            <a:lvl1pPr marL="0" indent="0" algn="r">
              <a:buNone/>
              <a:defRPr sz="1200" b="1" cap="all" spc="300" baseline="0">
                <a:solidFill>
                  <a:schemeClr val="accent1"/>
                </a:solidFill>
                <a:latin typeface="Arial" panose="020B0604020202020204" pitchFamily="34" charset="0"/>
              </a:defRPr>
            </a:lvl1pPr>
          </a:lstStyle>
          <a:p>
            <a:pPr lvl="0"/>
            <a:r>
              <a:rPr lang="en-US" dirty="0"/>
              <a:t>content</a:t>
            </a:r>
          </a:p>
        </p:txBody>
      </p:sp>
      <p:sp>
        <p:nvSpPr>
          <p:cNvPr id="142" name="Text Placeholder 138">
            <a:extLst>
              <a:ext uri="{FF2B5EF4-FFF2-40B4-BE49-F238E27FC236}">
                <a16:creationId xmlns:a16="http://schemas.microsoft.com/office/drawing/2014/main" id="{F049D2C3-9A11-6149-BE26-10A1526CD04F}"/>
              </a:ext>
            </a:extLst>
          </p:cNvPr>
          <p:cNvSpPr>
            <a:spLocks noGrp="1"/>
          </p:cNvSpPr>
          <p:nvPr>
            <p:ph type="body" sz="quarter" idx="23" hasCustomPrompt="1"/>
          </p:nvPr>
        </p:nvSpPr>
        <p:spPr>
          <a:xfrm>
            <a:off x="592216" y="5273296"/>
            <a:ext cx="1652588" cy="576263"/>
          </a:xfrm>
          <a:prstGeom prst="rect">
            <a:avLst/>
          </a:prstGeom>
        </p:spPr>
        <p:txBody>
          <a:bodyPr/>
          <a:lstStyle>
            <a:lvl1pPr marL="0" indent="0" algn="r">
              <a:buNone/>
              <a:defRPr sz="1200" b="1" i="0" cap="all" spc="300" baseline="0">
                <a:solidFill>
                  <a:schemeClr val="accent1"/>
                </a:solidFill>
                <a:latin typeface="Arial" panose="020B0604020202020204" pitchFamily="34" charset="0"/>
              </a:defRPr>
            </a:lvl1pPr>
          </a:lstStyle>
          <a:p>
            <a:pPr lvl="0"/>
            <a:r>
              <a:rPr lang="en-US" dirty="0"/>
              <a:t>content</a:t>
            </a:r>
          </a:p>
        </p:txBody>
      </p:sp>
      <p:sp>
        <p:nvSpPr>
          <p:cNvPr id="141" name="Text Placeholder 138">
            <a:extLst>
              <a:ext uri="{FF2B5EF4-FFF2-40B4-BE49-F238E27FC236}">
                <a16:creationId xmlns:a16="http://schemas.microsoft.com/office/drawing/2014/main" id="{03A1EBFE-96BE-BF41-8FE1-3E96E7CD2D7D}"/>
              </a:ext>
            </a:extLst>
          </p:cNvPr>
          <p:cNvSpPr>
            <a:spLocks noGrp="1"/>
          </p:cNvSpPr>
          <p:nvPr>
            <p:ph type="body" sz="quarter" idx="22" hasCustomPrompt="1"/>
          </p:nvPr>
        </p:nvSpPr>
        <p:spPr>
          <a:xfrm>
            <a:off x="592216" y="4252114"/>
            <a:ext cx="1652588" cy="576263"/>
          </a:xfrm>
          <a:prstGeom prst="rect">
            <a:avLst/>
          </a:prstGeom>
        </p:spPr>
        <p:txBody>
          <a:bodyPr/>
          <a:lstStyle>
            <a:lvl1pPr marL="0" indent="0" algn="r">
              <a:buNone/>
              <a:defRPr sz="1200" b="1" i="0" cap="all" spc="300" baseline="0">
                <a:solidFill>
                  <a:schemeClr val="accent1"/>
                </a:solidFill>
                <a:latin typeface="Arial" panose="020B0604020202020204" pitchFamily="34" charset="0"/>
              </a:defRPr>
            </a:lvl1pPr>
          </a:lstStyle>
          <a:p>
            <a:pPr lvl="0"/>
            <a:r>
              <a:rPr lang="en-US" dirty="0"/>
              <a:t>content</a:t>
            </a:r>
          </a:p>
        </p:txBody>
      </p:sp>
      <p:sp>
        <p:nvSpPr>
          <p:cNvPr id="139" name="Text Placeholder 138">
            <a:extLst>
              <a:ext uri="{FF2B5EF4-FFF2-40B4-BE49-F238E27FC236}">
                <a16:creationId xmlns:a16="http://schemas.microsoft.com/office/drawing/2014/main" id="{57F1C9A9-9B18-8240-8155-44AFF0C5A6B9}"/>
              </a:ext>
            </a:extLst>
          </p:cNvPr>
          <p:cNvSpPr>
            <a:spLocks noGrp="1"/>
          </p:cNvSpPr>
          <p:nvPr>
            <p:ph type="body" sz="quarter" idx="20" hasCustomPrompt="1"/>
          </p:nvPr>
        </p:nvSpPr>
        <p:spPr>
          <a:xfrm>
            <a:off x="592216" y="2019778"/>
            <a:ext cx="1652588" cy="576263"/>
          </a:xfrm>
          <a:prstGeom prst="rect">
            <a:avLst/>
          </a:prstGeom>
        </p:spPr>
        <p:txBody>
          <a:bodyPr/>
          <a:lstStyle>
            <a:lvl1pPr marL="0" indent="0" algn="r">
              <a:buNone/>
              <a:defRPr sz="1200" b="1" i="0" cap="all" spc="300" baseline="0">
                <a:solidFill>
                  <a:schemeClr val="accent1"/>
                </a:solidFill>
                <a:latin typeface="Arial" panose="020B0604020202020204" pitchFamily="34" charset="0"/>
              </a:defRPr>
            </a:lvl1pPr>
          </a:lstStyle>
          <a:p>
            <a:pPr lvl="0"/>
            <a:r>
              <a:rPr lang="en-US" dirty="0"/>
              <a:t>content</a:t>
            </a:r>
          </a:p>
        </p:txBody>
      </p:sp>
      <p:sp>
        <p:nvSpPr>
          <p:cNvPr id="42" name="Rectangle 41">
            <a:extLst>
              <a:ext uri="{FF2B5EF4-FFF2-40B4-BE49-F238E27FC236}">
                <a16:creationId xmlns:a16="http://schemas.microsoft.com/office/drawing/2014/main" id="{EEB9212F-BB9F-D14D-9206-A8AD29DC8E93}"/>
              </a:ext>
            </a:extLst>
          </p:cNvPr>
          <p:cNvSpPr/>
          <p:nvPr userDrawn="1"/>
        </p:nvSpPr>
        <p:spPr>
          <a:xfrm>
            <a:off x="9439720" y="1453002"/>
            <a:ext cx="1366455" cy="2688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Text Placeholder 5">
            <a:extLst>
              <a:ext uri="{FF2B5EF4-FFF2-40B4-BE49-F238E27FC236}">
                <a16:creationId xmlns:a16="http://schemas.microsoft.com/office/drawing/2014/main" id="{84E674EA-8450-2944-A347-413D61A5A43F}"/>
              </a:ext>
            </a:extLst>
          </p:cNvPr>
          <p:cNvSpPr>
            <a:spLocks noGrp="1"/>
          </p:cNvSpPr>
          <p:nvPr>
            <p:ph type="body" sz="quarter" idx="19" hasCustomPrompt="1"/>
          </p:nvPr>
        </p:nvSpPr>
        <p:spPr>
          <a:xfrm>
            <a:off x="9348431" y="1463040"/>
            <a:ext cx="1541463"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content</a:t>
            </a:r>
          </a:p>
        </p:txBody>
      </p:sp>
      <p:sp>
        <p:nvSpPr>
          <p:cNvPr id="82" name="Rectangle 81">
            <a:extLst>
              <a:ext uri="{FF2B5EF4-FFF2-40B4-BE49-F238E27FC236}">
                <a16:creationId xmlns:a16="http://schemas.microsoft.com/office/drawing/2014/main" id="{A4591A17-5E9E-DF4C-85D1-B5CF086935D3}"/>
              </a:ext>
            </a:extLst>
          </p:cNvPr>
          <p:cNvSpPr/>
          <p:nvPr userDrawn="1"/>
        </p:nvSpPr>
        <p:spPr>
          <a:xfrm>
            <a:off x="7997194" y="1453002"/>
            <a:ext cx="1366455" cy="2688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dirty="0"/>
          </a:p>
        </p:txBody>
      </p:sp>
      <p:sp>
        <p:nvSpPr>
          <p:cNvPr id="137" name="Text Placeholder 5">
            <a:extLst>
              <a:ext uri="{FF2B5EF4-FFF2-40B4-BE49-F238E27FC236}">
                <a16:creationId xmlns:a16="http://schemas.microsoft.com/office/drawing/2014/main" id="{56265FBD-CE68-F94C-84DB-F873F69AD440}"/>
              </a:ext>
            </a:extLst>
          </p:cNvPr>
          <p:cNvSpPr>
            <a:spLocks noGrp="1"/>
          </p:cNvSpPr>
          <p:nvPr>
            <p:ph type="body" sz="quarter" idx="18" hasCustomPrompt="1"/>
          </p:nvPr>
        </p:nvSpPr>
        <p:spPr>
          <a:xfrm>
            <a:off x="7911312" y="1463040"/>
            <a:ext cx="1541463"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content</a:t>
            </a:r>
          </a:p>
        </p:txBody>
      </p:sp>
      <p:sp>
        <p:nvSpPr>
          <p:cNvPr id="32" name="Rectangle 31">
            <a:extLst>
              <a:ext uri="{FF2B5EF4-FFF2-40B4-BE49-F238E27FC236}">
                <a16:creationId xmlns:a16="http://schemas.microsoft.com/office/drawing/2014/main" id="{270103A7-A485-654C-AE78-7D913DC5130A}"/>
              </a:ext>
            </a:extLst>
          </p:cNvPr>
          <p:cNvSpPr/>
          <p:nvPr userDrawn="1"/>
        </p:nvSpPr>
        <p:spPr>
          <a:xfrm>
            <a:off x="6554669" y="1453002"/>
            <a:ext cx="1366455" cy="2688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6" name="Text Placeholder 5">
            <a:extLst>
              <a:ext uri="{FF2B5EF4-FFF2-40B4-BE49-F238E27FC236}">
                <a16:creationId xmlns:a16="http://schemas.microsoft.com/office/drawing/2014/main" id="{B1090EA1-0C5F-6447-9886-217C162D7FC0}"/>
              </a:ext>
            </a:extLst>
          </p:cNvPr>
          <p:cNvSpPr>
            <a:spLocks noGrp="1"/>
          </p:cNvSpPr>
          <p:nvPr>
            <p:ph type="body" sz="quarter" idx="17" hasCustomPrompt="1"/>
          </p:nvPr>
        </p:nvSpPr>
        <p:spPr>
          <a:xfrm>
            <a:off x="6466546" y="1463040"/>
            <a:ext cx="1541463" cy="304800"/>
          </a:xfrm>
          <a:prstGeom prst="rect">
            <a:avLst/>
          </a:prstGeom>
        </p:spPr>
        <p:txBody>
          <a:bodyPr/>
          <a:lstStyle>
            <a:lvl1pPr marL="0" indent="0" algn="ctr">
              <a:buNone/>
              <a:defRPr sz="1200" b="1" cap="all" spc="300" baseline="0">
                <a:solidFill>
                  <a:schemeClr val="bg1"/>
                </a:solidFill>
              </a:defRPr>
            </a:lvl1pPr>
          </a:lstStyle>
          <a:p>
            <a:pPr lvl="0"/>
            <a:r>
              <a:rPr lang="en-US" dirty="0"/>
              <a:t>content</a:t>
            </a:r>
          </a:p>
        </p:txBody>
      </p:sp>
      <p:sp>
        <p:nvSpPr>
          <p:cNvPr id="71" name="Rectangle 70">
            <a:extLst>
              <a:ext uri="{FF2B5EF4-FFF2-40B4-BE49-F238E27FC236}">
                <a16:creationId xmlns:a16="http://schemas.microsoft.com/office/drawing/2014/main" id="{B29CDEC2-379B-3C4F-9FF3-241F755460BC}"/>
              </a:ext>
            </a:extLst>
          </p:cNvPr>
          <p:cNvSpPr/>
          <p:nvPr userDrawn="1"/>
        </p:nvSpPr>
        <p:spPr>
          <a:xfrm>
            <a:off x="5112144" y="1453002"/>
            <a:ext cx="1366455" cy="2688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dirty="0"/>
          </a:p>
        </p:txBody>
      </p:sp>
      <p:sp>
        <p:nvSpPr>
          <p:cNvPr id="135" name="Text Placeholder 5">
            <a:extLst>
              <a:ext uri="{FF2B5EF4-FFF2-40B4-BE49-F238E27FC236}">
                <a16:creationId xmlns:a16="http://schemas.microsoft.com/office/drawing/2014/main" id="{698ABD95-A7E3-9D4C-A3AE-CE09F8475620}"/>
              </a:ext>
            </a:extLst>
          </p:cNvPr>
          <p:cNvSpPr>
            <a:spLocks noGrp="1"/>
          </p:cNvSpPr>
          <p:nvPr>
            <p:ph type="body" sz="quarter" idx="16" hasCustomPrompt="1"/>
          </p:nvPr>
        </p:nvSpPr>
        <p:spPr>
          <a:xfrm>
            <a:off x="5024163" y="1463040"/>
            <a:ext cx="1541463"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content</a:t>
            </a:r>
          </a:p>
        </p:txBody>
      </p:sp>
      <p:sp>
        <p:nvSpPr>
          <p:cNvPr id="60" name="Rectangle 59">
            <a:extLst>
              <a:ext uri="{FF2B5EF4-FFF2-40B4-BE49-F238E27FC236}">
                <a16:creationId xmlns:a16="http://schemas.microsoft.com/office/drawing/2014/main" id="{666D440B-FF83-DA4A-A2C2-2C31924DB370}"/>
              </a:ext>
            </a:extLst>
          </p:cNvPr>
          <p:cNvSpPr/>
          <p:nvPr userDrawn="1"/>
        </p:nvSpPr>
        <p:spPr>
          <a:xfrm>
            <a:off x="3669619" y="1453002"/>
            <a:ext cx="1366455" cy="2688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Text Placeholder 5">
            <a:extLst>
              <a:ext uri="{FF2B5EF4-FFF2-40B4-BE49-F238E27FC236}">
                <a16:creationId xmlns:a16="http://schemas.microsoft.com/office/drawing/2014/main" id="{3E6E05E9-1002-9C44-B717-156D750DED42}"/>
              </a:ext>
            </a:extLst>
          </p:cNvPr>
          <p:cNvSpPr>
            <a:spLocks noGrp="1"/>
          </p:cNvSpPr>
          <p:nvPr>
            <p:ph type="body" sz="quarter" idx="15" hasCustomPrompt="1"/>
          </p:nvPr>
        </p:nvSpPr>
        <p:spPr>
          <a:xfrm>
            <a:off x="3571101" y="1463040"/>
            <a:ext cx="1541463"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content</a:t>
            </a:r>
          </a:p>
        </p:txBody>
      </p:sp>
      <p:sp>
        <p:nvSpPr>
          <p:cNvPr id="49" name="Rectangle 48">
            <a:extLst>
              <a:ext uri="{FF2B5EF4-FFF2-40B4-BE49-F238E27FC236}">
                <a16:creationId xmlns:a16="http://schemas.microsoft.com/office/drawing/2014/main" id="{745FA1EF-4269-2B4C-AABE-14B2CCA73072}"/>
              </a:ext>
            </a:extLst>
          </p:cNvPr>
          <p:cNvSpPr/>
          <p:nvPr userDrawn="1"/>
        </p:nvSpPr>
        <p:spPr>
          <a:xfrm>
            <a:off x="2227094" y="1453002"/>
            <a:ext cx="1366455" cy="2688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Text Placeholder 5">
            <a:extLst>
              <a:ext uri="{FF2B5EF4-FFF2-40B4-BE49-F238E27FC236}">
                <a16:creationId xmlns:a16="http://schemas.microsoft.com/office/drawing/2014/main" id="{2A502770-2C28-3643-A775-F0E09E80D48F}"/>
              </a:ext>
            </a:extLst>
          </p:cNvPr>
          <p:cNvSpPr>
            <a:spLocks noGrp="1"/>
          </p:cNvSpPr>
          <p:nvPr>
            <p:ph type="body" sz="quarter" idx="14" hasCustomPrompt="1"/>
          </p:nvPr>
        </p:nvSpPr>
        <p:spPr>
          <a:xfrm>
            <a:off x="2139006" y="1463040"/>
            <a:ext cx="1541463" cy="304800"/>
          </a:xfrm>
          <a:prstGeom prst="rect">
            <a:avLst/>
          </a:prstGeom>
        </p:spPr>
        <p:txBody>
          <a:bodyPr/>
          <a:lstStyle>
            <a:lvl1pPr marL="0" indent="0" algn="ctr">
              <a:buNone/>
              <a:defRPr sz="1200" b="1" cap="all" spc="300" baseline="0">
                <a:solidFill>
                  <a:schemeClr val="bg1"/>
                </a:solidFill>
              </a:defRPr>
            </a:lvl1pPr>
          </a:lstStyle>
          <a:p>
            <a:pPr lvl="0"/>
            <a:r>
              <a:rPr lang="en-US" dirty="0"/>
              <a:t>content</a:t>
            </a:r>
          </a:p>
        </p:txBody>
      </p:sp>
      <p:cxnSp>
        <p:nvCxnSpPr>
          <p:cNvPr id="17" name="Straight Connector 16">
            <a:extLst>
              <a:ext uri="{FF2B5EF4-FFF2-40B4-BE49-F238E27FC236}">
                <a16:creationId xmlns:a16="http://schemas.microsoft.com/office/drawing/2014/main" id="{F9512DE0-B865-194C-BD6B-26FC1E0A8B30}"/>
              </a:ext>
            </a:extLst>
          </p:cNvPr>
          <p:cNvCxnSpPr>
            <a:cxnSpLocks/>
          </p:cNvCxnSpPr>
          <p:nvPr userDrawn="1"/>
        </p:nvCxnSpPr>
        <p:spPr>
          <a:xfrm>
            <a:off x="2235332" y="5435445"/>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2E78537-0EA1-3F47-97C0-DF9F3050AF72}"/>
              </a:ext>
            </a:extLst>
          </p:cNvPr>
          <p:cNvCxnSpPr>
            <a:cxnSpLocks/>
          </p:cNvCxnSpPr>
          <p:nvPr userDrawn="1"/>
        </p:nvCxnSpPr>
        <p:spPr>
          <a:xfrm>
            <a:off x="2235332" y="4412277"/>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7F99BD-CAC1-F34C-94C6-992CE1CAEC65}"/>
              </a:ext>
            </a:extLst>
          </p:cNvPr>
          <p:cNvCxnSpPr>
            <a:cxnSpLocks/>
          </p:cNvCxnSpPr>
          <p:nvPr userDrawn="1"/>
        </p:nvCxnSpPr>
        <p:spPr>
          <a:xfrm>
            <a:off x="2235332" y="3389110"/>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6E4992-5E11-C645-BB8A-6990AC71C237}"/>
              </a:ext>
            </a:extLst>
          </p:cNvPr>
          <p:cNvCxnSpPr>
            <a:cxnSpLocks/>
          </p:cNvCxnSpPr>
          <p:nvPr userDrawn="1"/>
        </p:nvCxnSpPr>
        <p:spPr>
          <a:xfrm>
            <a:off x="2235332" y="2365943"/>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43" name="Text Placeholder 27">
            <a:extLst>
              <a:ext uri="{FF2B5EF4-FFF2-40B4-BE49-F238E27FC236}">
                <a16:creationId xmlns:a16="http://schemas.microsoft.com/office/drawing/2014/main" id="{E6BD3179-E408-3946-8DD8-3DABD0EF9080}"/>
              </a:ext>
            </a:extLst>
          </p:cNvPr>
          <p:cNvSpPr>
            <a:spLocks noGrp="1"/>
          </p:cNvSpPr>
          <p:nvPr>
            <p:ph type="body" sz="quarter" idx="24" hasCustomPrompt="1"/>
          </p:nvPr>
        </p:nvSpPr>
        <p:spPr>
          <a:xfrm>
            <a:off x="1280838" y="6019800"/>
            <a:ext cx="7019925" cy="228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note sample note sample note sample note sample note sample note sample note  sample note sample note</a:t>
            </a:r>
          </a:p>
        </p:txBody>
      </p:sp>
      <p:sp>
        <p:nvSpPr>
          <p:cNvPr id="144" name="Text Placeholder 25">
            <a:extLst>
              <a:ext uri="{FF2B5EF4-FFF2-40B4-BE49-F238E27FC236}">
                <a16:creationId xmlns:a16="http://schemas.microsoft.com/office/drawing/2014/main" id="{485EBC4C-E4CD-644F-A72B-646B3476EBED}"/>
              </a:ext>
            </a:extLst>
          </p:cNvPr>
          <p:cNvSpPr>
            <a:spLocks noGrp="1"/>
          </p:cNvSpPr>
          <p:nvPr>
            <p:ph type="body" sz="quarter" idx="25" hasCustomPrompt="1"/>
          </p:nvPr>
        </p:nvSpPr>
        <p:spPr>
          <a:xfrm>
            <a:off x="671618" y="6019800"/>
            <a:ext cx="2286000" cy="174625"/>
          </a:xfrm>
          <a:prstGeom prst="rect">
            <a:avLst/>
          </a:prstGeom>
        </p:spPr>
        <p:txBody>
          <a:bodyPr/>
          <a:lstStyle>
            <a:lvl1pPr marL="0" indent="0">
              <a:buNone/>
              <a:defRPr sz="900" b="1" cap="all" spc="300" baseline="0">
                <a:solidFill>
                  <a:schemeClr val="accent1"/>
                </a:solidFill>
                <a:latin typeface="Arial" panose="020B0604020202020204" pitchFamily="34" charset="0"/>
              </a:defRPr>
            </a:lvl1pPr>
          </a:lstStyle>
          <a:p>
            <a:pPr lvl="0"/>
            <a:r>
              <a:rPr lang="en-US" dirty="0"/>
              <a:t>NOTE:</a:t>
            </a:r>
          </a:p>
        </p:txBody>
      </p:sp>
      <p:sp>
        <p:nvSpPr>
          <p:cNvPr id="26" name="Text Placeholder 8">
            <a:extLst>
              <a:ext uri="{FF2B5EF4-FFF2-40B4-BE49-F238E27FC236}">
                <a16:creationId xmlns:a16="http://schemas.microsoft.com/office/drawing/2014/main" id="{7813501F-BACE-9945-921B-544201587C3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27" name="Text Placeholder 10">
            <a:extLst>
              <a:ext uri="{FF2B5EF4-FFF2-40B4-BE49-F238E27FC236}">
                <a16:creationId xmlns:a16="http://schemas.microsoft.com/office/drawing/2014/main" id="{C3697B85-32E4-0641-9CB2-8452D5BAB917}"/>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33517687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Basic Char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DE32C1-0CA2-C347-8192-111898918D22}"/>
              </a:ext>
            </a:extLst>
          </p:cNvPr>
          <p:cNvSpPr>
            <a:spLocks noGrp="1"/>
          </p:cNvSpPr>
          <p:nvPr>
            <p:ph type="body" sz="quarter" idx="11" hasCustomPrompt="1"/>
          </p:nvPr>
        </p:nvSpPr>
        <p:spPr>
          <a:xfrm>
            <a:off x="7781925" y="1447799"/>
            <a:ext cx="3359150" cy="4883427"/>
          </a:xfrm>
          <a:prstGeom prst="rect">
            <a:avLst/>
          </a:prstGeom>
        </p:spPr>
        <p:txBody>
          <a:bodyPr anchor="ctr"/>
          <a:lstStyle>
            <a:lvl1pPr>
              <a:defRPr sz="2400">
                <a:solidFill>
                  <a:srgbClr val="1E4873"/>
                </a:solidFill>
                <a:latin typeface="DM Sans" pitchFamily="2" charset="77"/>
              </a:defRPr>
            </a:lvl1pPr>
          </a:lstStyle>
          <a:p>
            <a:pPr lvl="0"/>
            <a:r>
              <a:rPr lang="en-US" dirty="0"/>
              <a:t>Key Insights</a:t>
            </a:r>
          </a:p>
        </p:txBody>
      </p:sp>
      <p:sp>
        <p:nvSpPr>
          <p:cNvPr id="2" name="Title 1">
            <a:extLst>
              <a:ext uri="{FF2B5EF4-FFF2-40B4-BE49-F238E27FC236}">
                <a16:creationId xmlns:a16="http://schemas.microsoft.com/office/drawing/2014/main" id="{A27325A4-64AB-4A4E-9927-E06BFF5F2BFC}"/>
              </a:ext>
            </a:extLst>
          </p:cNvPr>
          <p:cNvSpPr>
            <a:spLocks noGrp="1"/>
          </p:cNvSpPr>
          <p:nvPr>
            <p:ph type="title" hasCustomPrompt="1"/>
          </p:nvPr>
        </p:nvSpPr>
        <p:spPr>
          <a:xfrm>
            <a:off x="839788" y="457200"/>
            <a:ext cx="6276629" cy="530225"/>
          </a:xfrm>
          <a:prstGeom prst="rect">
            <a:avLst/>
          </a:prstGeom>
        </p:spPr>
        <p:txBody>
          <a:bodyPr anchor="t"/>
          <a:lstStyle>
            <a:lvl1pPr>
              <a:defRPr sz="3200" baseline="0">
                <a:solidFill>
                  <a:srgbClr val="FC5C3B"/>
                </a:solidFill>
                <a:latin typeface="Bebas Neue" panose="020B0606020202050201" pitchFamily="34" charset="77"/>
              </a:defRPr>
            </a:lvl1pPr>
          </a:lstStyle>
          <a:p>
            <a:r>
              <a:rPr lang="en-US" dirty="0"/>
              <a:t>Basic chart slide</a:t>
            </a:r>
          </a:p>
        </p:txBody>
      </p:sp>
      <p:sp>
        <p:nvSpPr>
          <p:cNvPr id="3" name="Content Placeholder 2">
            <a:extLst>
              <a:ext uri="{FF2B5EF4-FFF2-40B4-BE49-F238E27FC236}">
                <a16:creationId xmlns:a16="http://schemas.microsoft.com/office/drawing/2014/main" id="{FB2C3F3F-79AD-A047-8DE9-BBC29BB1133A}"/>
              </a:ext>
            </a:extLst>
          </p:cNvPr>
          <p:cNvSpPr>
            <a:spLocks noGrp="1"/>
          </p:cNvSpPr>
          <p:nvPr>
            <p:ph idx="1" hasCustomPrompt="1"/>
          </p:nvPr>
        </p:nvSpPr>
        <p:spPr>
          <a:xfrm>
            <a:off x="839788" y="1447663"/>
            <a:ext cx="6172200" cy="4873625"/>
          </a:xfrm>
          <a:prstGeom prst="rect">
            <a:avLst/>
          </a:prstGeom>
        </p:spPr>
        <p:txBody>
          <a:bodyPr anchor="ctr"/>
          <a:lstStyle>
            <a:lvl1pPr marL="0" indent="0" algn="ctr">
              <a:buNone/>
              <a:defRPr sz="1800" cap="all" spc="300" baseline="0">
                <a:solidFill>
                  <a:srgbClr val="0D4877"/>
                </a:solidFill>
                <a:latin typeface="DM Sans" pitchFamily="2"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chart]</a:t>
            </a:r>
          </a:p>
        </p:txBody>
      </p:sp>
      <p:sp>
        <p:nvSpPr>
          <p:cNvPr id="4" name="Text Placeholder 3">
            <a:extLst>
              <a:ext uri="{FF2B5EF4-FFF2-40B4-BE49-F238E27FC236}">
                <a16:creationId xmlns:a16="http://schemas.microsoft.com/office/drawing/2014/main" id="{30F9A7BC-FA19-5043-AB36-7EAFE5575478}"/>
              </a:ext>
            </a:extLst>
          </p:cNvPr>
          <p:cNvSpPr>
            <a:spLocks noGrp="1"/>
          </p:cNvSpPr>
          <p:nvPr>
            <p:ph type="body" sz="half" idx="2" hasCustomPrompt="1"/>
          </p:nvPr>
        </p:nvSpPr>
        <p:spPr>
          <a:xfrm>
            <a:off x="839788" y="1013792"/>
            <a:ext cx="6276629" cy="365125"/>
          </a:xfrm>
          <a:prstGeom prst="rect">
            <a:avLst/>
          </a:prstGeom>
        </p:spPr>
        <p:txBody>
          <a:bodyPr/>
          <a:lstStyle>
            <a:lvl1pPr marL="0" indent="0">
              <a:buNone/>
              <a:defRPr sz="1600" baseline="0">
                <a:latin typeface="DM Sa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subtitle</a:t>
            </a:r>
          </a:p>
        </p:txBody>
      </p:sp>
    </p:spTree>
    <p:extLst>
      <p:ext uri="{BB962C8B-B14F-4D97-AF65-F5344CB8AC3E}">
        <p14:creationId xmlns:p14="http://schemas.microsoft.com/office/powerpoint/2010/main" val="109066190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itle">
  <p:cSld name="Title &amp; Subtitle">
    <p:spTree>
      <p:nvGrpSpPr>
        <p:cNvPr id="1" name=""/>
        <p:cNvGrpSpPr/>
        <p:nvPr/>
      </p:nvGrpSpPr>
      <p:grpSpPr>
        <a:xfrm>
          <a:off x="0" y="0"/>
          <a:ext cx="0" cy="0"/>
          <a:chOff x="0" y="0"/>
          <a:chExt cx="0" cy="0"/>
        </a:xfrm>
      </p:grpSpPr>
      <p:sp>
        <p:nvSpPr>
          <p:cNvPr id="12" name="Title Text"/>
          <p:cNvSpPr txBox="1">
            <a:spLocks noGrp="1"/>
          </p:cNvSpPr>
          <p:nvPr>
            <p:ph type="title"/>
          </p:nvPr>
        </p:nvSpPr>
        <p:spPr>
          <a:xfrm>
            <a:off x="2416969" y="1151930"/>
            <a:ext cx="7358063" cy="2321719"/>
          </a:xfrm>
          <a:prstGeom prst="rect">
            <a:avLst/>
          </a:prstGeom>
        </p:spPr>
        <p:txBody>
          <a:bodyPr lIns="71437" tIns="71437" rIns="71437" bIns="71437" anchor="b">
            <a:normAutofit/>
          </a:bodyPr>
          <a:lstStyle>
            <a:lvl1pPr algn="ctr" defTabSz="410766">
              <a:lnSpc>
                <a:spcPct val="100000"/>
              </a:lnSpc>
              <a:defRPr sz="5600" cap="none" spc="0">
                <a:solidFill>
                  <a:srgbClr val="000000"/>
                </a:solidFill>
                <a:latin typeface="+mn-lt"/>
                <a:ea typeface="+mn-ea"/>
                <a:cs typeface="+mn-cs"/>
                <a:sym typeface="Helvetica Neue Medium"/>
              </a:defRPr>
            </a:lvl1pPr>
          </a:lstStyle>
          <a:p>
            <a:r>
              <a:rPr dirty="0"/>
              <a:t>Title Text</a:t>
            </a:r>
          </a:p>
        </p:txBody>
      </p:sp>
      <p:sp>
        <p:nvSpPr>
          <p:cNvPr id="13" name="Body Level One…"/>
          <p:cNvSpPr txBox="1">
            <a:spLocks noGrp="1"/>
          </p:cNvSpPr>
          <p:nvPr>
            <p:ph type="body" sz="quarter" idx="1"/>
          </p:nvPr>
        </p:nvSpPr>
        <p:spPr>
          <a:xfrm>
            <a:off x="2416969" y="3545086"/>
            <a:ext cx="7358063" cy="794743"/>
          </a:xfrm>
          <a:prstGeom prst="rect">
            <a:avLst/>
          </a:prstGeom>
        </p:spPr>
        <p:txBody>
          <a:bodyPr lIns="71437" tIns="71437" rIns="71437" bIns="71437">
            <a:normAutofit/>
          </a:bodyPr>
          <a:lstStyle>
            <a:lvl1pPr marL="0" indent="0" algn="ctr" defTabSz="410766">
              <a:lnSpc>
                <a:spcPct val="100000"/>
              </a:lnSpc>
              <a:spcBef>
                <a:spcPts val="0"/>
              </a:spcBef>
              <a:buSzTx/>
              <a:buFontTx/>
              <a:buNone/>
              <a:defRPr sz="2600">
                <a:latin typeface="Helvetica Neue"/>
                <a:ea typeface="Helvetica Neue"/>
                <a:cs typeface="Helvetica Neue"/>
                <a:sym typeface="Helvetica Neue"/>
              </a:defRPr>
            </a:lvl1pPr>
            <a:lvl2pPr marL="0" indent="0" algn="ctr" defTabSz="410766">
              <a:lnSpc>
                <a:spcPct val="100000"/>
              </a:lnSpc>
              <a:spcBef>
                <a:spcPts val="0"/>
              </a:spcBef>
              <a:buSzTx/>
              <a:buFontTx/>
              <a:buNone/>
              <a:defRPr sz="2600">
                <a:latin typeface="Helvetica Neue"/>
                <a:ea typeface="Helvetica Neue"/>
                <a:cs typeface="Helvetica Neue"/>
                <a:sym typeface="Helvetica Neue"/>
              </a:defRPr>
            </a:lvl2pPr>
            <a:lvl3pPr marL="0" indent="0" algn="ctr" defTabSz="410766">
              <a:lnSpc>
                <a:spcPct val="100000"/>
              </a:lnSpc>
              <a:spcBef>
                <a:spcPts val="0"/>
              </a:spcBef>
              <a:buSzTx/>
              <a:buFontTx/>
              <a:buNone/>
              <a:defRPr sz="2600">
                <a:latin typeface="Helvetica Neue"/>
                <a:ea typeface="Helvetica Neue"/>
                <a:cs typeface="Helvetica Neue"/>
                <a:sym typeface="Helvetica Neue"/>
              </a:defRPr>
            </a:lvl3pPr>
            <a:lvl4pPr marL="0" indent="0" algn="ctr" defTabSz="410766">
              <a:lnSpc>
                <a:spcPct val="100000"/>
              </a:lnSpc>
              <a:spcBef>
                <a:spcPts val="0"/>
              </a:spcBef>
              <a:buSzTx/>
              <a:buFontTx/>
              <a:buNone/>
              <a:defRPr sz="2600">
                <a:latin typeface="Helvetica Neue"/>
                <a:ea typeface="Helvetica Neue"/>
                <a:cs typeface="Helvetica Neue"/>
                <a:sym typeface="Helvetica Neue"/>
              </a:defRPr>
            </a:lvl4pPr>
            <a:lvl5pPr marL="0" indent="0" algn="ctr" defTabSz="410766">
              <a:lnSpc>
                <a:spcPct val="100000"/>
              </a:lnSpc>
              <a:spcBef>
                <a:spcPts val="0"/>
              </a:spcBef>
              <a:buSzTx/>
              <a:buFontTx/>
              <a:buNone/>
              <a:defRPr sz="2600">
                <a:latin typeface="Helvetica Neue"/>
                <a:ea typeface="Helvetica Neue"/>
                <a:cs typeface="Helvetica Neue"/>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14" name="Slide Number"/>
          <p:cNvSpPr txBox="1">
            <a:spLocks noGrp="1"/>
          </p:cNvSpPr>
          <p:nvPr>
            <p:ph type="sldNum" sz="quarter" idx="2"/>
          </p:nvPr>
        </p:nvSpPr>
        <p:spPr>
          <a:xfrm>
            <a:off x="5935724" y="6536531"/>
            <a:ext cx="315791" cy="313546"/>
          </a:xfrm>
          <a:prstGeom prst="rect">
            <a:avLst/>
          </a:prstGeom>
        </p:spPr>
        <p:txBody>
          <a:bodyPr lIns="71437" tIns="71437" rIns="71437" bIns="71437" anchor="t"/>
          <a:lstStyle>
            <a:lvl1pPr algn="ctr" defTabSz="410766">
              <a:defRPr sz="1100">
                <a:latin typeface="Helvetica 35 Thin"/>
                <a:ea typeface="Helvetica 35 Thin"/>
                <a:cs typeface="Helvetica 35 Thin"/>
                <a:sym typeface="Helvetica Neue Thin"/>
              </a:defRPr>
            </a:lvl1pPr>
          </a:lstStyle>
          <a:p>
            <a:fld id="{86CB4B4D-7CA3-9044-876B-883B54F8677D}" type="slidenum">
              <a:rPr/>
              <a:t>‹#›</a:t>
            </a:fld>
            <a:endParaRPr dirty="0"/>
          </a:p>
        </p:txBody>
      </p:sp>
    </p:spTree>
    <p:extLst>
      <p:ext uri="{BB962C8B-B14F-4D97-AF65-F5344CB8AC3E}">
        <p14:creationId xmlns:p14="http://schemas.microsoft.com/office/powerpoint/2010/main" val="2527029673"/>
      </p:ext>
    </p:extLst>
  </p:cSld>
  <p:clrMapOvr>
    <a:masterClrMapping/>
  </p:clrMapOvr>
  <p:transition spd="med"/>
</p:sldLayout>
</file>

<file path=ppt/slideLayouts/slideLayout202.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6919806"/>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viders: Consolidating">
    <p:spTree>
      <p:nvGrpSpPr>
        <p:cNvPr id="1" name=""/>
        <p:cNvGrpSpPr/>
        <p:nvPr/>
      </p:nvGrpSpPr>
      <p:grpSpPr>
        <a:xfrm>
          <a:off x="0" y="0"/>
          <a:ext cx="0" cy="0"/>
          <a:chOff x="0" y="0"/>
          <a:chExt cx="0" cy="0"/>
        </a:xfrm>
      </p:grpSpPr>
      <p:sp>
        <p:nvSpPr>
          <p:cNvPr id="51" name="Text Placeholder 50">
            <a:extLst>
              <a:ext uri="{FF2B5EF4-FFF2-40B4-BE49-F238E27FC236}">
                <a16:creationId xmlns:a16="http://schemas.microsoft.com/office/drawing/2014/main" id="{29A5C5C0-0D1B-0D42-9BB9-D253D1D6173F}"/>
              </a:ext>
            </a:extLst>
          </p:cNvPr>
          <p:cNvSpPr>
            <a:spLocks noGrp="1"/>
          </p:cNvSpPr>
          <p:nvPr>
            <p:ph type="body" sz="quarter" idx="33" hasCustomPrompt="1"/>
          </p:nvPr>
        </p:nvSpPr>
        <p:spPr>
          <a:xfrm>
            <a:off x="9656762" y="5873877"/>
            <a:ext cx="1239838" cy="158750"/>
          </a:xfrm>
          <a:prstGeom prst="rect">
            <a:avLst/>
          </a:prstGeom>
        </p:spPr>
        <p:txBody>
          <a:bodyPr/>
          <a:lstStyle>
            <a:lvl1pPr marL="0" indent="0">
              <a:buNone/>
              <a:defRPr sz="900">
                <a:solidFill>
                  <a:schemeClr val="accent1"/>
                </a:solidFill>
                <a:latin typeface="Arial" panose="020B0604020202020204" pitchFamily="34" charset="0"/>
              </a:defRPr>
            </a:lvl1pPr>
          </a:lstStyle>
          <a:p>
            <a:pPr lvl="0"/>
            <a:r>
              <a:rPr lang="en-US" dirty="0"/>
              <a:t>*per 1,000 population</a:t>
            </a:r>
          </a:p>
        </p:txBody>
      </p:sp>
      <p:sp>
        <p:nvSpPr>
          <p:cNvPr id="49" name="Text Placeholder 47">
            <a:extLst>
              <a:ext uri="{FF2B5EF4-FFF2-40B4-BE49-F238E27FC236}">
                <a16:creationId xmlns:a16="http://schemas.microsoft.com/office/drawing/2014/main" id="{981CC643-CAC3-8A46-9A77-124A3CB924F3}"/>
              </a:ext>
            </a:extLst>
          </p:cNvPr>
          <p:cNvSpPr>
            <a:spLocks noGrp="1"/>
          </p:cNvSpPr>
          <p:nvPr>
            <p:ph type="body" sz="quarter" idx="32" hasCustomPrompt="1"/>
          </p:nvPr>
        </p:nvSpPr>
        <p:spPr>
          <a:xfrm>
            <a:off x="1282517" y="5873877"/>
            <a:ext cx="8145724" cy="1524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700" b="0" spc="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spc="0" dirty="0">
                <a:latin typeface="+mj-lt"/>
              </a:rPr>
              <a:t>Sample Source  Sample Source Sample Source  Sample Source Sample Source Sample Source Sample Source Sample Source Sample Source Sample Source Sample Source </a:t>
            </a:r>
            <a:endParaRPr lang="en-US" dirty="0"/>
          </a:p>
        </p:txBody>
      </p:sp>
      <p:sp>
        <p:nvSpPr>
          <p:cNvPr id="21" name="Rectangle 20">
            <a:extLst>
              <a:ext uri="{FF2B5EF4-FFF2-40B4-BE49-F238E27FC236}">
                <a16:creationId xmlns:a16="http://schemas.microsoft.com/office/drawing/2014/main" id="{01890C44-5FDF-A544-920E-1E0E76C06489}"/>
              </a:ext>
            </a:extLst>
          </p:cNvPr>
          <p:cNvSpPr/>
          <p:nvPr userDrawn="1"/>
        </p:nvSpPr>
        <p:spPr>
          <a:xfrm>
            <a:off x="617948" y="5047270"/>
            <a:ext cx="6538912" cy="685971"/>
          </a:xfrm>
          <a:prstGeom prst="rect">
            <a:avLst/>
          </a:prstGeom>
          <a:solidFill>
            <a:schemeClr val="accent1"/>
          </a:solidFill>
          <a:ln w="9525">
            <a:solidFill>
              <a:srgbClr val="164E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4" name="Text Placeholder 42">
            <a:extLst>
              <a:ext uri="{FF2B5EF4-FFF2-40B4-BE49-F238E27FC236}">
                <a16:creationId xmlns:a16="http://schemas.microsoft.com/office/drawing/2014/main" id="{230329FE-8012-7346-A98D-72A6599CE261}"/>
              </a:ext>
            </a:extLst>
          </p:cNvPr>
          <p:cNvSpPr>
            <a:spLocks noGrp="1"/>
          </p:cNvSpPr>
          <p:nvPr>
            <p:ph type="body" sz="quarter" idx="28" hasCustomPrompt="1"/>
          </p:nvPr>
        </p:nvSpPr>
        <p:spPr>
          <a:xfrm>
            <a:off x="4461007" y="5438092"/>
            <a:ext cx="2395537" cy="228600"/>
          </a:xfrm>
          <a:prstGeom prst="rect">
            <a:avLst/>
          </a:prstGeom>
        </p:spPr>
        <p:txBody>
          <a:bodyPr/>
          <a:lstStyle>
            <a:lvl1pPr marL="0" indent="0" algn="ctr">
              <a:buNone/>
              <a:defRPr sz="1000">
                <a:solidFill>
                  <a:schemeClr val="bg1"/>
                </a:solidFill>
                <a:latin typeface="Arial" panose="020B0604020202020204" pitchFamily="34" charset="0"/>
              </a:defRPr>
            </a:lvl1pPr>
          </a:lstStyle>
          <a:p>
            <a:pPr lvl="0"/>
            <a:r>
              <a:rPr lang="en-US" dirty="0"/>
              <a:t>Sample description</a:t>
            </a:r>
          </a:p>
        </p:txBody>
      </p:sp>
      <p:sp>
        <p:nvSpPr>
          <p:cNvPr id="45" name="Text Placeholder 12">
            <a:extLst>
              <a:ext uri="{FF2B5EF4-FFF2-40B4-BE49-F238E27FC236}">
                <a16:creationId xmlns:a16="http://schemas.microsoft.com/office/drawing/2014/main" id="{E97541A9-C544-7C43-95CC-8A5134491BE7}"/>
              </a:ext>
            </a:extLst>
          </p:cNvPr>
          <p:cNvSpPr>
            <a:spLocks noGrp="1"/>
          </p:cNvSpPr>
          <p:nvPr>
            <p:ph type="body" sz="quarter" idx="29" hasCustomPrompt="1"/>
          </p:nvPr>
        </p:nvSpPr>
        <p:spPr>
          <a:xfrm>
            <a:off x="5125375" y="5277999"/>
            <a:ext cx="1066800" cy="245188"/>
          </a:xfrm>
          <a:prstGeom prst="rect">
            <a:avLst/>
          </a:prstGeom>
        </p:spPr>
        <p:txBody>
          <a:bodyPr/>
          <a:lstStyle>
            <a:lvl1pPr marL="0" indent="0" algn="ctr">
              <a:buNone/>
              <a:defRPr sz="1200" b="1" spc="300">
                <a:solidFill>
                  <a:schemeClr val="bg1"/>
                </a:solidFill>
                <a:latin typeface="Arial" panose="020B0604020202020204" pitchFamily="34" charset="0"/>
              </a:defRPr>
            </a:lvl1pPr>
          </a:lstStyle>
          <a:p>
            <a:pPr lvl="0"/>
            <a:r>
              <a:rPr lang="en-US" dirty="0"/>
              <a:t>XY%</a:t>
            </a:r>
          </a:p>
        </p:txBody>
      </p:sp>
      <p:sp>
        <p:nvSpPr>
          <p:cNvPr id="46" name="Text Placeholder 7">
            <a:extLst>
              <a:ext uri="{FF2B5EF4-FFF2-40B4-BE49-F238E27FC236}">
                <a16:creationId xmlns:a16="http://schemas.microsoft.com/office/drawing/2014/main" id="{9783B4FE-0E3A-8C4E-B4FF-047FC66C5AD0}"/>
              </a:ext>
            </a:extLst>
          </p:cNvPr>
          <p:cNvSpPr>
            <a:spLocks noGrp="1"/>
          </p:cNvSpPr>
          <p:nvPr>
            <p:ph type="body" sz="quarter" idx="30" hasCustomPrompt="1"/>
          </p:nvPr>
        </p:nvSpPr>
        <p:spPr>
          <a:xfrm>
            <a:off x="4287175" y="5142187"/>
            <a:ext cx="2743200" cy="202012"/>
          </a:xfrm>
          <a:prstGeom prst="rect">
            <a:avLst/>
          </a:prstGeom>
        </p:spPr>
        <p:txBody>
          <a:bodyPr/>
          <a:lstStyle>
            <a:lvl1pPr marL="0" indent="0" algn="ctr">
              <a:buNone/>
              <a:defRPr sz="800" b="1" cap="all" spc="300" baseline="0">
                <a:solidFill>
                  <a:schemeClr val="bg1"/>
                </a:solidFill>
                <a:latin typeface="Arial" panose="020B0604020202020204" pitchFamily="34" charset="0"/>
              </a:defRPr>
            </a:lvl1pPr>
          </a:lstStyle>
          <a:p>
            <a:pPr lvl="0"/>
            <a:r>
              <a:rPr lang="en-US" dirty="0"/>
              <a:t>Title</a:t>
            </a:r>
          </a:p>
        </p:txBody>
      </p:sp>
      <p:sp>
        <p:nvSpPr>
          <p:cNvPr id="43" name="Text Placeholder 42">
            <a:extLst>
              <a:ext uri="{FF2B5EF4-FFF2-40B4-BE49-F238E27FC236}">
                <a16:creationId xmlns:a16="http://schemas.microsoft.com/office/drawing/2014/main" id="{5BFF73FB-86B4-1E45-9AFF-E433A2FD08DA}"/>
              </a:ext>
            </a:extLst>
          </p:cNvPr>
          <p:cNvSpPr>
            <a:spLocks noGrp="1"/>
          </p:cNvSpPr>
          <p:nvPr>
            <p:ph type="body" sz="quarter" idx="27" hasCustomPrompt="1"/>
          </p:nvPr>
        </p:nvSpPr>
        <p:spPr>
          <a:xfrm>
            <a:off x="2100845" y="5444120"/>
            <a:ext cx="2395537" cy="228600"/>
          </a:xfrm>
          <a:prstGeom prst="rect">
            <a:avLst/>
          </a:prstGeom>
        </p:spPr>
        <p:txBody>
          <a:bodyPr/>
          <a:lstStyle>
            <a:lvl1pPr marL="0" indent="0" algn="ctr">
              <a:buNone/>
              <a:defRPr sz="1000">
                <a:solidFill>
                  <a:schemeClr val="bg1"/>
                </a:solidFill>
                <a:latin typeface="Arial" panose="020B0604020202020204" pitchFamily="34" charset="0"/>
              </a:defRPr>
            </a:lvl1pPr>
          </a:lstStyle>
          <a:p>
            <a:pPr lvl="0"/>
            <a:r>
              <a:rPr lang="en-US" dirty="0"/>
              <a:t>Sample description</a:t>
            </a:r>
          </a:p>
        </p:txBody>
      </p:sp>
      <p:sp>
        <p:nvSpPr>
          <p:cNvPr id="13" name="Text Placeholder 12">
            <a:extLst>
              <a:ext uri="{FF2B5EF4-FFF2-40B4-BE49-F238E27FC236}">
                <a16:creationId xmlns:a16="http://schemas.microsoft.com/office/drawing/2014/main" id="{7152FD39-451E-324D-B7E9-85E200181C04}"/>
              </a:ext>
            </a:extLst>
          </p:cNvPr>
          <p:cNvSpPr>
            <a:spLocks noGrp="1"/>
          </p:cNvSpPr>
          <p:nvPr>
            <p:ph type="body" sz="quarter" idx="26" hasCustomPrompt="1"/>
          </p:nvPr>
        </p:nvSpPr>
        <p:spPr>
          <a:xfrm>
            <a:off x="2765214" y="5284027"/>
            <a:ext cx="1066800" cy="245188"/>
          </a:xfrm>
          <a:prstGeom prst="rect">
            <a:avLst/>
          </a:prstGeom>
        </p:spPr>
        <p:txBody>
          <a:bodyPr/>
          <a:lstStyle>
            <a:lvl1pPr marL="0" indent="0" algn="ctr">
              <a:buNone/>
              <a:defRPr sz="1200" b="1" spc="300">
                <a:solidFill>
                  <a:schemeClr val="bg1"/>
                </a:solidFill>
                <a:latin typeface="Arial" panose="020B0604020202020204" pitchFamily="34" charset="0"/>
              </a:defRPr>
            </a:lvl1pPr>
          </a:lstStyle>
          <a:p>
            <a:pPr lvl="0"/>
            <a:r>
              <a:rPr lang="en-US" dirty="0"/>
              <a:t>XY%</a:t>
            </a:r>
          </a:p>
        </p:txBody>
      </p:sp>
      <p:sp>
        <p:nvSpPr>
          <p:cNvPr id="8" name="Text Placeholder 7">
            <a:extLst>
              <a:ext uri="{FF2B5EF4-FFF2-40B4-BE49-F238E27FC236}">
                <a16:creationId xmlns:a16="http://schemas.microsoft.com/office/drawing/2014/main" id="{C5A2A0A9-870E-5E4B-A3BA-DA7B58F8B4EA}"/>
              </a:ext>
            </a:extLst>
          </p:cNvPr>
          <p:cNvSpPr>
            <a:spLocks noGrp="1"/>
          </p:cNvSpPr>
          <p:nvPr>
            <p:ph type="body" sz="quarter" idx="25" hasCustomPrompt="1"/>
          </p:nvPr>
        </p:nvSpPr>
        <p:spPr>
          <a:xfrm>
            <a:off x="1927014" y="5148215"/>
            <a:ext cx="2743200" cy="202012"/>
          </a:xfrm>
          <a:prstGeom prst="rect">
            <a:avLst/>
          </a:prstGeom>
        </p:spPr>
        <p:txBody>
          <a:bodyPr/>
          <a:lstStyle>
            <a:lvl1pPr marL="0" indent="0" algn="ctr">
              <a:buNone/>
              <a:defRPr sz="800" b="1" cap="all" spc="300" baseline="0">
                <a:solidFill>
                  <a:schemeClr val="bg1"/>
                </a:solidFill>
                <a:latin typeface="Arial" panose="020B0604020202020204" pitchFamily="34" charset="0"/>
              </a:defRPr>
            </a:lvl1pPr>
          </a:lstStyle>
          <a:p>
            <a:pPr lvl="0"/>
            <a:r>
              <a:rPr lang="en-US" dirty="0"/>
              <a:t>Title</a:t>
            </a:r>
          </a:p>
        </p:txBody>
      </p:sp>
      <p:sp>
        <p:nvSpPr>
          <p:cNvPr id="3" name="Text Placeholder 2">
            <a:extLst>
              <a:ext uri="{FF2B5EF4-FFF2-40B4-BE49-F238E27FC236}">
                <a16:creationId xmlns:a16="http://schemas.microsoft.com/office/drawing/2014/main" id="{0DD0FC3B-473B-C34F-A93F-92F48EAF2EBB}"/>
              </a:ext>
            </a:extLst>
          </p:cNvPr>
          <p:cNvSpPr>
            <a:spLocks noGrp="1"/>
          </p:cNvSpPr>
          <p:nvPr>
            <p:ph type="body" sz="quarter" idx="24" hasCustomPrompt="1"/>
          </p:nvPr>
        </p:nvSpPr>
        <p:spPr>
          <a:xfrm>
            <a:off x="732185" y="5184784"/>
            <a:ext cx="1447800" cy="381000"/>
          </a:xfrm>
          <a:prstGeom prst="rect">
            <a:avLst/>
          </a:prstGeom>
        </p:spPr>
        <p:txBody>
          <a:bodyPr/>
          <a:lstStyle>
            <a:lvl1pPr marL="0" indent="0">
              <a:buNone/>
              <a:defRPr sz="1200" b="1" cap="all" spc="300" baseline="0">
                <a:solidFill>
                  <a:schemeClr val="bg1"/>
                </a:solidFill>
                <a:latin typeface="Arial" panose="020B0604020202020204" pitchFamily="34" charset="0"/>
              </a:defRPr>
            </a:lvl1pPr>
          </a:lstStyle>
          <a:p>
            <a:pPr lvl="0"/>
            <a:r>
              <a:rPr lang="en-US" dirty="0"/>
              <a:t>Fact Call to action</a:t>
            </a:r>
          </a:p>
        </p:txBody>
      </p:sp>
      <p:sp>
        <p:nvSpPr>
          <p:cNvPr id="33" name="Text Placeholder 30">
            <a:extLst>
              <a:ext uri="{FF2B5EF4-FFF2-40B4-BE49-F238E27FC236}">
                <a16:creationId xmlns:a16="http://schemas.microsoft.com/office/drawing/2014/main" id="{6CE640D1-8BCA-B745-8849-FF1EF4091C4E}"/>
              </a:ext>
            </a:extLst>
          </p:cNvPr>
          <p:cNvSpPr>
            <a:spLocks noGrp="1"/>
          </p:cNvSpPr>
          <p:nvPr>
            <p:ph type="body" sz="quarter" idx="17" hasCustomPrompt="1"/>
          </p:nvPr>
        </p:nvSpPr>
        <p:spPr>
          <a:xfrm>
            <a:off x="709158" y="1752600"/>
            <a:ext cx="2391685" cy="214171"/>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p>
        </p:txBody>
      </p:sp>
      <p:sp>
        <p:nvSpPr>
          <p:cNvPr id="31" name="Text Placeholder 30">
            <a:extLst>
              <a:ext uri="{FF2B5EF4-FFF2-40B4-BE49-F238E27FC236}">
                <a16:creationId xmlns:a16="http://schemas.microsoft.com/office/drawing/2014/main" id="{AD37113A-8994-7648-9EA7-1C183EDE2922}"/>
              </a:ext>
            </a:extLst>
          </p:cNvPr>
          <p:cNvSpPr>
            <a:spLocks noGrp="1"/>
          </p:cNvSpPr>
          <p:nvPr>
            <p:ph type="body" sz="quarter" idx="15" hasCustomPrompt="1"/>
          </p:nvPr>
        </p:nvSpPr>
        <p:spPr>
          <a:xfrm>
            <a:off x="609600" y="1981200"/>
            <a:ext cx="2590800" cy="374589"/>
          </a:xfrm>
          <a:prstGeom prst="rect">
            <a:avLst/>
          </a:prstGeom>
        </p:spPr>
        <p:txBody>
          <a:bodyPr/>
          <a:lstStyle>
            <a:lvl1pPr marL="0" indent="0" algn="ctr">
              <a:buNone/>
              <a:defRPr sz="1400" b="0" cap="none" spc="0" baseline="0">
                <a:solidFill>
                  <a:schemeClr val="accent1"/>
                </a:solidFill>
                <a:latin typeface="Arial" panose="020B0604020202020204" pitchFamily="34" charset="0"/>
              </a:defRPr>
            </a:lvl1pPr>
          </a:lstStyle>
          <a:p>
            <a:pPr lvl="0"/>
            <a:r>
              <a:rPr lang="en-US" dirty="0"/>
              <a:t>Category Example*</a:t>
            </a:r>
          </a:p>
        </p:txBody>
      </p:sp>
      <p:sp>
        <p:nvSpPr>
          <p:cNvPr id="16" name="Text Placeholder 30">
            <a:extLst>
              <a:ext uri="{FF2B5EF4-FFF2-40B4-BE49-F238E27FC236}">
                <a16:creationId xmlns:a16="http://schemas.microsoft.com/office/drawing/2014/main" id="{6706779B-3E9F-E647-B221-140DA4B45568}"/>
              </a:ext>
            </a:extLst>
          </p:cNvPr>
          <p:cNvSpPr>
            <a:spLocks noGrp="1"/>
          </p:cNvSpPr>
          <p:nvPr>
            <p:ph type="body" sz="quarter" idx="20" hasCustomPrompt="1"/>
          </p:nvPr>
        </p:nvSpPr>
        <p:spPr>
          <a:xfrm>
            <a:off x="4294642" y="1752600"/>
            <a:ext cx="2391685" cy="214171"/>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p>
        </p:txBody>
      </p:sp>
      <p:sp>
        <p:nvSpPr>
          <p:cNvPr id="17" name="Text Placeholder 30">
            <a:extLst>
              <a:ext uri="{FF2B5EF4-FFF2-40B4-BE49-F238E27FC236}">
                <a16:creationId xmlns:a16="http://schemas.microsoft.com/office/drawing/2014/main" id="{87355008-000A-C24E-9914-B2BC9DA113CC}"/>
              </a:ext>
            </a:extLst>
          </p:cNvPr>
          <p:cNvSpPr>
            <a:spLocks noGrp="1"/>
          </p:cNvSpPr>
          <p:nvPr>
            <p:ph type="body" sz="quarter" idx="21" hasCustomPrompt="1"/>
          </p:nvPr>
        </p:nvSpPr>
        <p:spPr>
          <a:xfrm>
            <a:off x="4195084" y="1981200"/>
            <a:ext cx="2590800" cy="374589"/>
          </a:xfrm>
          <a:prstGeom prst="rect">
            <a:avLst/>
          </a:prstGeom>
        </p:spPr>
        <p:txBody>
          <a:bodyPr/>
          <a:lstStyle>
            <a:lvl1pPr marL="0" indent="0" algn="ctr">
              <a:buNone/>
              <a:defRPr sz="1400" b="0" cap="none" spc="0" baseline="0">
                <a:solidFill>
                  <a:schemeClr val="accent1"/>
                </a:solidFill>
                <a:latin typeface="Arial" panose="020B0604020202020204" pitchFamily="34" charset="0"/>
              </a:defRPr>
            </a:lvl1pPr>
          </a:lstStyle>
          <a:p>
            <a:pPr lvl="0"/>
            <a:r>
              <a:rPr lang="en-US" dirty="0"/>
              <a:t>Category Example*</a:t>
            </a:r>
          </a:p>
        </p:txBody>
      </p:sp>
      <p:sp>
        <p:nvSpPr>
          <p:cNvPr id="18" name="Text Placeholder 30">
            <a:extLst>
              <a:ext uri="{FF2B5EF4-FFF2-40B4-BE49-F238E27FC236}">
                <a16:creationId xmlns:a16="http://schemas.microsoft.com/office/drawing/2014/main" id="{1762FE85-F103-6E40-9278-0E66D36889D3}"/>
              </a:ext>
            </a:extLst>
          </p:cNvPr>
          <p:cNvSpPr>
            <a:spLocks noGrp="1"/>
          </p:cNvSpPr>
          <p:nvPr>
            <p:ph type="body" sz="quarter" idx="22" hasCustomPrompt="1"/>
          </p:nvPr>
        </p:nvSpPr>
        <p:spPr>
          <a:xfrm>
            <a:off x="7966660" y="1752600"/>
            <a:ext cx="2391685" cy="214171"/>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p>
        </p:txBody>
      </p:sp>
      <p:sp>
        <p:nvSpPr>
          <p:cNvPr id="20" name="Text Placeholder 30">
            <a:extLst>
              <a:ext uri="{FF2B5EF4-FFF2-40B4-BE49-F238E27FC236}">
                <a16:creationId xmlns:a16="http://schemas.microsoft.com/office/drawing/2014/main" id="{3658EC45-F237-7948-950C-FB3E5C5484CE}"/>
              </a:ext>
            </a:extLst>
          </p:cNvPr>
          <p:cNvSpPr>
            <a:spLocks noGrp="1"/>
          </p:cNvSpPr>
          <p:nvPr>
            <p:ph type="body" sz="quarter" idx="23" hasCustomPrompt="1"/>
          </p:nvPr>
        </p:nvSpPr>
        <p:spPr>
          <a:xfrm>
            <a:off x="8082988" y="1981200"/>
            <a:ext cx="2159028" cy="441555"/>
          </a:xfrm>
          <a:prstGeom prst="rect">
            <a:avLst/>
          </a:prstGeom>
        </p:spPr>
        <p:txBody>
          <a:bodyPr/>
          <a:lstStyle>
            <a:lvl1pPr marL="0" indent="0" algn="ctr">
              <a:buNone/>
              <a:defRPr sz="1400" b="0" cap="none" spc="0" baseline="0">
                <a:solidFill>
                  <a:schemeClr val="accent1"/>
                </a:solidFill>
                <a:latin typeface="Arial" panose="020B0604020202020204" pitchFamily="34" charset="0"/>
              </a:defRPr>
            </a:lvl1pPr>
          </a:lstStyle>
          <a:p>
            <a:pPr lvl="0"/>
            <a:r>
              <a:rPr lang="en-US" dirty="0"/>
              <a:t>Category Example*</a:t>
            </a:r>
          </a:p>
        </p:txBody>
      </p:sp>
      <p:sp>
        <p:nvSpPr>
          <p:cNvPr id="48" name="Text Placeholder 47">
            <a:extLst>
              <a:ext uri="{FF2B5EF4-FFF2-40B4-BE49-F238E27FC236}">
                <a16:creationId xmlns:a16="http://schemas.microsoft.com/office/drawing/2014/main" id="{01E8A379-A41B-F54E-88CA-B9431D0806CC}"/>
              </a:ext>
            </a:extLst>
          </p:cNvPr>
          <p:cNvSpPr>
            <a:spLocks noGrp="1"/>
          </p:cNvSpPr>
          <p:nvPr>
            <p:ph type="body" sz="quarter" idx="31" hasCustomPrompt="1"/>
          </p:nvPr>
        </p:nvSpPr>
        <p:spPr>
          <a:xfrm>
            <a:off x="531357" y="5873877"/>
            <a:ext cx="914400" cy="152400"/>
          </a:xfrm>
          <a:prstGeom prst="rect">
            <a:avLst/>
          </a:prstGeom>
        </p:spPr>
        <p:txBody>
          <a:bodyPr/>
          <a:lstStyle>
            <a:lvl1pPr marL="0" indent="0">
              <a:buNone/>
              <a:defRPr sz="700" b="1" cap="all" spc="300" baseline="0">
                <a:solidFill>
                  <a:schemeClr val="accent1"/>
                </a:solidFill>
                <a:latin typeface="Arial" panose="020B0604020202020204" pitchFamily="34" charset="0"/>
              </a:defRPr>
            </a:lvl1pPr>
          </a:lstStyle>
          <a:p>
            <a:pPr lvl="0"/>
            <a:r>
              <a:rPr lang="en-US" dirty="0"/>
              <a:t>SOURCES:</a:t>
            </a:r>
          </a:p>
        </p:txBody>
      </p:sp>
      <p:sp>
        <p:nvSpPr>
          <p:cNvPr id="22" name="Text Placeholder 8">
            <a:extLst>
              <a:ext uri="{FF2B5EF4-FFF2-40B4-BE49-F238E27FC236}">
                <a16:creationId xmlns:a16="http://schemas.microsoft.com/office/drawing/2014/main" id="{8678879E-8D26-0C4E-AD07-194A6EFC022D}"/>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23" name="Text Placeholder 10">
            <a:extLst>
              <a:ext uri="{FF2B5EF4-FFF2-40B4-BE49-F238E27FC236}">
                <a16:creationId xmlns:a16="http://schemas.microsoft.com/office/drawing/2014/main" id="{320DFF0C-51C3-2A46-8465-F3EA8F2642C4}"/>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3618689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oviders Making Progress">
    <p:spTree>
      <p:nvGrpSpPr>
        <p:cNvPr id="1" name=""/>
        <p:cNvGrpSpPr/>
        <p:nvPr/>
      </p:nvGrpSpPr>
      <p:grpSpPr>
        <a:xfrm>
          <a:off x="0" y="0"/>
          <a:ext cx="0" cy="0"/>
          <a:chOff x="0" y="0"/>
          <a:chExt cx="0" cy="0"/>
        </a:xfrm>
      </p:grpSpPr>
      <p:sp>
        <p:nvSpPr>
          <p:cNvPr id="38" name="Vertical Text Placeholder 37">
            <a:extLst>
              <a:ext uri="{FF2B5EF4-FFF2-40B4-BE49-F238E27FC236}">
                <a16:creationId xmlns:a16="http://schemas.microsoft.com/office/drawing/2014/main" id="{1A3793D0-D900-9D4D-AC11-C7F40059F492}"/>
              </a:ext>
            </a:extLst>
          </p:cNvPr>
          <p:cNvSpPr>
            <a:spLocks noGrp="1"/>
          </p:cNvSpPr>
          <p:nvPr>
            <p:ph type="body" orient="vert" sz="quarter" idx="19" hasCustomPrompt="1"/>
          </p:nvPr>
        </p:nvSpPr>
        <p:spPr>
          <a:xfrm rot="10800000">
            <a:off x="6106459" y="2760446"/>
            <a:ext cx="342900" cy="2156408"/>
          </a:xfrm>
          <a:prstGeom prst="rect">
            <a:avLst/>
          </a:prstGeom>
        </p:spPr>
        <p:txBody>
          <a:bodyPr vert="eaVert"/>
          <a:lstStyle>
            <a:lvl1pPr marL="0" indent="0" algn="ctr">
              <a:buNone/>
              <a:defRPr sz="1200" b="1">
                <a:solidFill>
                  <a:schemeClr val="accent1"/>
                </a:solidFill>
                <a:latin typeface="Arial" panose="020B0604020202020204" pitchFamily="34" charset="0"/>
              </a:defRPr>
            </a:lvl1pPr>
          </a:lstStyle>
          <a:p>
            <a:pPr lvl="0"/>
            <a:r>
              <a:rPr lang="en-US" dirty="0"/>
              <a:t>% statistical data point</a:t>
            </a:r>
          </a:p>
        </p:txBody>
      </p:sp>
      <p:sp>
        <p:nvSpPr>
          <p:cNvPr id="34" name="Text Placeholder 30">
            <a:extLst>
              <a:ext uri="{FF2B5EF4-FFF2-40B4-BE49-F238E27FC236}">
                <a16:creationId xmlns:a16="http://schemas.microsoft.com/office/drawing/2014/main" id="{B1881E60-0241-6243-AC79-C36702E9068B}"/>
              </a:ext>
            </a:extLst>
          </p:cNvPr>
          <p:cNvSpPr>
            <a:spLocks noGrp="1"/>
          </p:cNvSpPr>
          <p:nvPr>
            <p:ph type="body" sz="quarter" idx="18" hasCustomPrompt="1"/>
          </p:nvPr>
        </p:nvSpPr>
        <p:spPr>
          <a:xfrm>
            <a:off x="7269524" y="2568254"/>
            <a:ext cx="2391685" cy="6096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33" name="Text Placeholder 30">
            <a:extLst>
              <a:ext uri="{FF2B5EF4-FFF2-40B4-BE49-F238E27FC236}">
                <a16:creationId xmlns:a16="http://schemas.microsoft.com/office/drawing/2014/main" id="{6CE640D1-8BCA-B745-8849-FF1EF4091C4E}"/>
              </a:ext>
            </a:extLst>
          </p:cNvPr>
          <p:cNvSpPr>
            <a:spLocks noGrp="1"/>
          </p:cNvSpPr>
          <p:nvPr>
            <p:ph type="body" sz="quarter" idx="17" hasCustomPrompt="1"/>
          </p:nvPr>
        </p:nvSpPr>
        <p:spPr>
          <a:xfrm>
            <a:off x="1428704" y="2562996"/>
            <a:ext cx="2391685" cy="6096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27" name="Rectangle 26">
            <a:extLst>
              <a:ext uri="{FF2B5EF4-FFF2-40B4-BE49-F238E27FC236}">
                <a16:creationId xmlns:a16="http://schemas.microsoft.com/office/drawing/2014/main" id="{532DC387-AC27-F746-8723-5B9C6C9DB198}"/>
              </a:ext>
            </a:extLst>
          </p:cNvPr>
          <p:cNvSpPr/>
          <p:nvPr/>
        </p:nvSpPr>
        <p:spPr>
          <a:xfrm>
            <a:off x="6459781" y="1752600"/>
            <a:ext cx="4011172" cy="60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Text Placeholder 30">
            <a:extLst>
              <a:ext uri="{FF2B5EF4-FFF2-40B4-BE49-F238E27FC236}">
                <a16:creationId xmlns:a16="http://schemas.microsoft.com/office/drawing/2014/main" id="{FD49894C-3A23-494B-8246-BE283D2A5C3B}"/>
              </a:ext>
            </a:extLst>
          </p:cNvPr>
          <p:cNvSpPr>
            <a:spLocks noGrp="1"/>
          </p:cNvSpPr>
          <p:nvPr>
            <p:ph type="body" sz="quarter" idx="16" hasCustomPrompt="1"/>
          </p:nvPr>
        </p:nvSpPr>
        <p:spPr>
          <a:xfrm>
            <a:off x="7052258" y="1872715"/>
            <a:ext cx="2810123" cy="6096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19" name="Rectangle 18">
            <a:extLst>
              <a:ext uri="{FF2B5EF4-FFF2-40B4-BE49-F238E27FC236}">
                <a16:creationId xmlns:a16="http://schemas.microsoft.com/office/drawing/2014/main" id="{A6B6D5FE-6A3F-6241-B312-FA95B947AA41}"/>
              </a:ext>
            </a:extLst>
          </p:cNvPr>
          <p:cNvSpPr/>
          <p:nvPr/>
        </p:nvSpPr>
        <p:spPr>
          <a:xfrm>
            <a:off x="609600" y="1752600"/>
            <a:ext cx="4011172" cy="60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1" name="Text Placeholder 30">
            <a:extLst>
              <a:ext uri="{FF2B5EF4-FFF2-40B4-BE49-F238E27FC236}">
                <a16:creationId xmlns:a16="http://schemas.microsoft.com/office/drawing/2014/main" id="{AD37113A-8994-7648-9EA7-1C183EDE2922}"/>
              </a:ext>
            </a:extLst>
          </p:cNvPr>
          <p:cNvSpPr>
            <a:spLocks noGrp="1"/>
          </p:cNvSpPr>
          <p:nvPr>
            <p:ph type="body" sz="quarter" idx="15" hasCustomPrompt="1"/>
          </p:nvPr>
        </p:nvSpPr>
        <p:spPr>
          <a:xfrm>
            <a:off x="1318393" y="1872715"/>
            <a:ext cx="2590800" cy="6096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11" name="Text Placeholder 8">
            <a:extLst>
              <a:ext uri="{FF2B5EF4-FFF2-40B4-BE49-F238E27FC236}">
                <a16:creationId xmlns:a16="http://schemas.microsoft.com/office/drawing/2014/main" id="{6B7F5DB1-20F0-734B-9DE0-26F8F72C2F8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2" name="Text Placeholder 10">
            <a:extLst>
              <a:ext uri="{FF2B5EF4-FFF2-40B4-BE49-F238E27FC236}">
                <a16:creationId xmlns:a16="http://schemas.microsoft.com/office/drawing/2014/main" id="{2E947BFB-538D-BD45-B9A3-9156BE0618BE}"/>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157838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P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4F37FE-CF0C-894D-93F4-5D49AF2BDB94}"/>
              </a:ext>
            </a:extLst>
          </p:cNvPr>
          <p:cNvSpPr>
            <a:spLocks noGrp="1"/>
          </p:cNvSpPr>
          <p:nvPr>
            <p:ph type="body" sz="quarter" idx="14" hasCustomPrompt="1"/>
          </p:nvPr>
        </p:nvSpPr>
        <p:spPr>
          <a:xfrm>
            <a:off x="6563451" y="2871313"/>
            <a:ext cx="3602038" cy="1118178"/>
          </a:xfrm>
          <a:prstGeom prst="rect">
            <a:avLst/>
          </a:prstGeom>
        </p:spPr>
        <p:txBody>
          <a:bodyPr/>
          <a:lstStyle>
            <a:lvl1pPr marL="0" marR="0" indent="0" algn="l" defTabSz="914400" rtl="0" eaLnBrk="1" fontAlgn="auto" latinLnBrk="0" hangingPunct="1">
              <a:lnSpc>
                <a:spcPts val="2060"/>
              </a:lnSpc>
              <a:spcBef>
                <a:spcPts val="1000"/>
              </a:spcBef>
              <a:spcAft>
                <a:spcPts val="0"/>
              </a:spcAft>
              <a:buClrTx/>
              <a:buSzTx/>
              <a:buFont typeface="Arial" panose="020B0604020202020204" pitchFamily="34" charset="0"/>
              <a:buNone/>
              <a:tabLst/>
              <a:defRPr sz="1800">
                <a:solidFill>
                  <a:schemeClr val="accent1"/>
                </a:solidFill>
                <a:latin typeface="Arial" panose="020B0604020202020204" pitchFamily="34" charset="0"/>
              </a:defRPr>
            </a:lvl1pPr>
          </a:lstStyle>
          <a:p>
            <a:pPr marL="0" marR="0" lvl="0" indent="0" algn="l" defTabSz="914400" rtl="0" eaLnBrk="1" fontAlgn="auto" latinLnBrk="0" hangingPunct="1">
              <a:lnSpc>
                <a:spcPts val="2060"/>
              </a:lnSpc>
              <a:spcBef>
                <a:spcPts val="1000"/>
              </a:spcBef>
              <a:spcAft>
                <a:spcPts val="0"/>
              </a:spcAft>
              <a:buClrTx/>
              <a:buSzTx/>
              <a:buFont typeface="Arial" panose="020B0604020202020204" pitchFamily="34" charset="0"/>
              <a:buNone/>
              <a:tabLst/>
              <a:defRPr/>
            </a:pPr>
            <a:r>
              <a:rPr lang="en-US" dirty="0"/>
              <a:t>Sample medium/small description text sample medium/small description text sample medium/small description text </a:t>
            </a:r>
          </a:p>
        </p:txBody>
      </p:sp>
      <p:cxnSp>
        <p:nvCxnSpPr>
          <p:cNvPr id="8" name="Straight Connector 7">
            <a:extLst>
              <a:ext uri="{FF2B5EF4-FFF2-40B4-BE49-F238E27FC236}">
                <a16:creationId xmlns:a16="http://schemas.microsoft.com/office/drawing/2014/main" id="{1DF2022A-D3CF-504D-B117-EE8E0997C5E2}"/>
              </a:ext>
            </a:extLst>
          </p:cNvPr>
          <p:cNvCxnSpPr/>
          <p:nvPr userDrawn="1"/>
        </p:nvCxnSpPr>
        <p:spPr bwMode="auto">
          <a:xfrm>
            <a:off x="6603138" y="2649699"/>
            <a:ext cx="3588871"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7997E07F-9F4F-F644-803A-C2C8E56FC477}"/>
              </a:ext>
            </a:extLst>
          </p:cNvPr>
          <p:cNvCxnSpPr/>
          <p:nvPr userDrawn="1"/>
        </p:nvCxnSpPr>
        <p:spPr bwMode="auto">
          <a:xfrm>
            <a:off x="6584090" y="4316093"/>
            <a:ext cx="3588871" cy="0"/>
          </a:xfrm>
          <a:prstGeom prst="line">
            <a:avLst/>
          </a:prstGeom>
          <a:solidFill>
            <a:schemeClr val="accent1"/>
          </a:solidFill>
          <a:ln w="3175" cap="flat" cmpd="sng" algn="ctr">
            <a:solidFill>
              <a:schemeClr val="bg2">
                <a:lumMod val="75000"/>
              </a:schemeClr>
            </a:solidFill>
            <a:prstDash val="solid"/>
            <a:round/>
            <a:headEnd type="none" w="med" len="med"/>
            <a:tailEnd type="none" w="med" len="med"/>
          </a:ln>
          <a:effectLst/>
        </p:spPr>
      </p:cxnSp>
      <p:sp>
        <p:nvSpPr>
          <p:cNvPr id="12" name="Rectangle 11">
            <a:extLst>
              <a:ext uri="{FF2B5EF4-FFF2-40B4-BE49-F238E27FC236}">
                <a16:creationId xmlns:a16="http://schemas.microsoft.com/office/drawing/2014/main" id="{DD8FC0E9-CBA8-394A-82F1-44EF6393CBCA}"/>
              </a:ext>
            </a:extLst>
          </p:cNvPr>
          <p:cNvSpPr/>
          <p:nvPr userDrawn="1"/>
        </p:nvSpPr>
        <p:spPr bwMode="auto">
          <a:xfrm>
            <a:off x="609600" y="1752600"/>
            <a:ext cx="5142915" cy="3537019"/>
          </a:xfrm>
          <a:prstGeom prst="rect">
            <a:avLst/>
          </a:prstGeom>
          <a:noFill/>
          <a:ln w="12700"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rgbClr val="147AC4"/>
              </a:solidFill>
              <a:effectLst/>
              <a:latin typeface="Arial" panose="020B0604020202020204" pitchFamily="34" charset="0"/>
              <a:ea typeface="ＭＳ Ｐゴシック" charset="-128"/>
            </a:endParaRPr>
          </a:p>
        </p:txBody>
      </p:sp>
      <p:sp>
        <p:nvSpPr>
          <p:cNvPr id="11" name="Text Placeholder 8">
            <a:extLst>
              <a:ext uri="{FF2B5EF4-FFF2-40B4-BE49-F238E27FC236}">
                <a16:creationId xmlns:a16="http://schemas.microsoft.com/office/drawing/2014/main" id="{61C7BB8C-961A-854B-99F1-FF3CC62B0F5E}"/>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4" name="Text Placeholder 10">
            <a:extLst>
              <a:ext uri="{FF2B5EF4-FFF2-40B4-BE49-F238E27FC236}">
                <a16:creationId xmlns:a16="http://schemas.microsoft.com/office/drawing/2014/main" id="{94343A00-D180-4B4E-A098-8E36163F8C1E}"/>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9540755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LR">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0B8209E-736B-6E40-ABDE-D5EC063482CA}"/>
              </a:ext>
            </a:extLst>
          </p:cNvPr>
          <p:cNvSpPr/>
          <p:nvPr userDrawn="1"/>
        </p:nvSpPr>
        <p:spPr>
          <a:xfrm>
            <a:off x="9454019" y="2465467"/>
            <a:ext cx="2099292" cy="5043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20" name="Rectangle 19">
            <a:extLst>
              <a:ext uri="{FF2B5EF4-FFF2-40B4-BE49-F238E27FC236}">
                <a16:creationId xmlns:a16="http://schemas.microsoft.com/office/drawing/2014/main" id="{AC0BF4F7-246D-434D-BD1C-BB45BFCC1EDA}"/>
              </a:ext>
            </a:extLst>
          </p:cNvPr>
          <p:cNvSpPr/>
          <p:nvPr userDrawn="1"/>
        </p:nvSpPr>
        <p:spPr>
          <a:xfrm>
            <a:off x="7523862" y="2465467"/>
            <a:ext cx="1851382" cy="5043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27" name="Text Placeholder 5">
            <a:extLst>
              <a:ext uri="{FF2B5EF4-FFF2-40B4-BE49-F238E27FC236}">
                <a16:creationId xmlns:a16="http://schemas.microsoft.com/office/drawing/2014/main" id="{7A328319-FDE4-AA4E-B3A0-15E180F0D209}"/>
              </a:ext>
            </a:extLst>
          </p:cNvPr>
          <p:cNvSpPr>
            <a:spLocks noGrp="1"/>
          </p:cNvSpPr>
          <p:nvPr>
            <p:ph type="body" sz="quarter" idx="20" hasCustomPrompt="1"/>
          </p:nvPr>
        </p:nvSpPr>
        <p:spPr>
          <a:xfrm>
            <a:off x="7585385" y="2560129"/>
            <a:ext cx="1728336" cy="3150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19" name="Rectangle 18">
            <a:extLst>
              <a:ext uri="{FF2B5EF4-FFF2-40B4-BE49-F238E27FC236}">
                <a16:creationId xmlns:a16="http://schemas.microsoft.com/office/drawing/2014/main" id="{5B173324-DF12-2848-BF2E-386843141C54}"/>
              </a:ext>
            </a:extLst>
          </p:cNvPr>
          <p:cNvSpPr/>
          <p:nvPr userDrawn="1"/>
        </p:nvSpPr>
        <p:spPr>
          <a:xfrm>
            <a:off x="6191954" y="2465467"/>
            <a:ext cx="1260023" cy="5043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26" name="Text Placeholder 5">
            <a:extLst>
              <a:ext uri="{FF2B5EF4-FFF2-40B4-BE49-F238E27FC236}">
                <a16:creationId xmlns:a16="http://schemas.microsoft.com/office/drawing/2014/main" id="{39769CAA-1E10-9D47-BAAE-A14E1D015EB7}"/>
              </a:ext>
            </a:extLst>
          </p:cNvPr>
          <p:cNvSpPr>
            <a:spLocks noGrp="1"/>
          </p:cNvSpPr>
          <p:nvPr>
            <p:ph type="body" sz="quarter" idx="19" hasCustomPrompt="1"/>
          </p:nvPr>
        </p:nvSpPr>
        <p:spPr>
          <a:xfrm>
            <a:off x="6178890" y="2560129"/>
            <a:ext cx="1286151" cy="3150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18" name="Rectangle 17">
            <a:extLst>
              <a:ext uri="{FF2B5EF4-FFF2-40B4-BE49-F238E27FC236}">
                <a16:creationId xmlns:a16="http://schemas.microsoft.com/office/drawing/2014/main" id="{4A8D9EF3-441F-B94F-A6AF-6137F7045953}"/>
              </a:ext>
            </a:extLst>
          </p:cNvPr>
          <p:cNvSpPr/>
          <p:nvPr userDrawn="1"/>
        </p:nvSpPr>
        <p:spPr>
          <a:xfrm>
            <a:off x="3878555" y="2467406"/>
            <a:ext cx="2099292" cy="5043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25" name="Text Placeholder 5">
            <a:extLst>
              <a:ext uri="{FF2B5EF4-FFF2-40B4-BE49-F238E27FC236}">
                <a16:creationId xmlns:a16="http://schemas.microsoft.com/office/drawing/2014/main" id="{D5EF8EB8-BE53-E644-A58E-258E8BFBCC7E}"/>
              </a:ext>
            </a:extLst>
          </p:cNvPr>
          <p:cNvSpPr>
            <a:spLocks noGrp="1"/>
          </p:cNvSpPr>
          <p:nvPr>
            <p:ph type="body" sz="quarter" idx="18" hasCustomPrompt="1"/>
          </p:nvPr>
        </p:nvSpPr>
        <p:spPr>
          <a:xfrm>
            <a:off x="3975107" y="2560129"/>
            <a:ext cx="1906188" cy="3150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17" name="Rectangle 16">
            <a:extLst>
              <a:ext uri="{FF2B5EF4-FFF2-40B4-BE49-F238E27FC236}">
                <a16:creationId xmlns:a16="http://schemas.microsoft.com/office/drawing/2014/main" id="{AEE34FF0-012D-D84A-B2B7-AE5113159DB0}"/>
              </a:ext>
            </a:extLst>
          </p:cNvPr>
          <p:cNvSpPr/>
          <p:nvPr userDrawn="1"/>
        </p:nvSpPr>
        <p:spPr>
          <a:xfrm>
            <a:off x="1948398" y="2467406"/>
            <a:ext cx="1851382" cy="5043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24" name="Text Placeholder 5">
            <a:extLst>
              <a:ext uri="{FF2B5EF4-FFF2-40B4-BE49-F238E27FC236}">
                <a16:creationId xmlns:a16="http://schemas.microsoft.com/office/drawing/2014/main" id="{ADA469AC-9BDC-A842-8C20-B60BD0F077A5}"/>
              </a:ext>
            </a:extLst>
          </p:cNvPr>
          <p:cNvSpPr>
            <a:spLocks noGrp="1"/>
          </p:cNvSpPr>
          <p:nvPr>
            <p:ph type="body" sz="quarter" idx="17" hasCustomPrompt="1"/>
          </p:nvPr>
        </p:nvSpPr>
        <p:spPr>
          <a:xfrm>
            <a:off x="2081491" y="2560129"/>
            <a:ext cx="1585196" cy="3150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16" name="Rectangle 15">
            <a:extLst>
              <a:ext uri="{FF2B5EF4-FFF2-40B4-BE49-F238E27FC236}">
                <a16:creationId xmlns:a16="http://schemas.microsoft.com/office/drawing/2014/main" id="{0B59C047-FE7B-334A-AD4E-F87C8C828568}"/>
              </a:ext>
            </a:extLst>
          </p:cNvPr>
          <p:cNvSpPr/>
          <p:nvPr userDrawn="1"/>
        </p:nvSpPr>
        <p:spPr>
          <a:xfrm>
            <a:off x="609600" y="2467406"/>
            <a:ext cx="1260023" cy="5043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Rectangle 12">
            <a:extLst>
              <a:ext uri="{FF2B5EF4-FFF2-40B4-BE49-F238E27FC236}">
                <a16:creationId xmlns:a16="http://schemas.microsoft.com/office/drawing/2014/main" id="{9DD14E4C-62C6-D340-8CC4-349E617AB3AC}"/>
              </a:ext>
            </a:extLst>
          </p:cNvPr>
          <p:cNvSpPr/>
          <p:nvPr userDrawn="1"/>
        </p:nvSpPr>
        <p:spPr>
          <a:xfrm>
            <a:off x="609601" y="1779327"/>
            <a:ext cx="5368246" cy="4304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300" normalizeH="0" baseline="0" noProof="0" dirty="0">
              <a:ln>
                <a:noFill/>
              </a:ln>
              <a:solidFill>
                <a:prstClr val="white"/>
              </a:solidFill>
              <a:effectLst/>
              <a:uLnTx/>
              <a:uFillTx/>
              <a:latin typeface="Arial" panose="020B0604020202020204" pitchFamily="34" charset="0"/>
              <a:ea typeface="+mn-ea"/>
              <a:cs typeface="Calibri" panose="020F0502020204030204" pitchFamily="34" charset="0"/>
            </a:endParaRPr>
          </a:p>
        </p:txBody>
      </p:sp>
      <p:sp>
        <p:nvSpPr>
          <p:cNvPr id="4" name="TextBox 3">
            <a:extLst>
              <a:ext uri="{FF2B5EF4-FFF2-40B4-BE49-F238E27FC236}">
                <a16:creationId xmlns:a16="http://schemas.microsoft.com/office/drawing/2014/main" id="{11F3CF55-CFBC-7A4D-BDF4-ACA834BA9DA7}"/>
              </a:ext>
            </a:extLst>
          </p:cNvPr>
          <p:cNvSpPr txBox="1"/>
          <p:nvPr userDrawn="1"/>
        </p:nvSpPr>
        <p:spPr>
          <a:xfrm>
            <a:off x="11343486" y="6274059"/>
            <a:ext cx="518091"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1" i="0" u="none" strike="noStrike" kern="1200" cap="none" spc="300" normalizeH="0" baseline="0" noProof="0">
                <a:ln>
                  <a:noFill/>
                </a:ln>
                <a:solidFill>
                  <a:schemeClr val="accent1"/>
                </a:solidFill>
                <a:effectLst/>
                <a:uLnTx/>
                <a:uFillTx/>
                <a:latin typeface="Arial" panose="020B0604020202020204" pitchFamily="34" charset="0"/>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chemeClr val="accent1"/>
              </a:solidFill>
              <a:effectLst/>
              <a:uLnTx/>
              <a:uFillTx/>
              <a:latin typeface="Arial" panose="020B0604020202020204" pitchFamily="34" charset="0"/>
              <a:ea typeface="Tahoma" panose="020B060403050404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6B0DFD2D-0155-664D-9890-B04FD3BC4987}"/>
              </a:ext>
            </a:extLst>
          </p:cNvPr>
          <p:cNvSpPr/>
          <p:nvPr userDrawn="1"/>
        </p:nvSpPr>
        <p:spPr>
          <a:xfrm>
            <a:off x="6185065" y="1779326"/>
            <a:ext cx="5368246" cy="4304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300" normalizeH="0" baseline="0" noProof="0" dirty="0">
              <a:ln>
                <a:noFill/>
              </a:ln>
              <a:solidFill>
                <a:prstClr val="white"/>
              </a:solidFill>
              <a:effectLst/>
              <a:uLnTx/>
              <a:uFillTx/>
              <a:latin typeface="Arial" panose="020B0604020202020204" pitchFamily="34" charset="0"/>
              <a:ea typeface="+mn-ea"/>
              <a:cs typeface="Calibri" panose="020F0502020204030204" pitchFamily="34" charset="0"/>
            </a:endParaRPr>
          </a:p>
        </p:txBody>
      </p:sp>
      <p:sp>
        <p:nvSpPr>
          <p:cNvPr id="6" name="Text Placeholder 5">
            <a:extLst>
              <a:ext uri="{FF2B5EF4-FFF2-40B4-BE49-F238E27FC236}">
                <a16:creationId xmlns:a16="http://schemas.microsoft.com/office/drawing/2014/main" id="{6BA91A56-5ABF-A54A-BE27-156B3A77A532}"/>
              </a:ext>
            </a:extLst>
          </p:cNvPr>
          <p:cNvSpPr>
            <a:spLocks noGrp="1"/>
          </p:cNvSpPr>
          <p:nvPr>
            <p:ph type="body" sz="quarter" idx="14" hasCustomPrompt="1"/>
          </p:nvPr>
        </p:nvSpPr>
        <p:spPr>
          <a:xfrm>
            <a:off x="1287746" y="1881403"/>
            <a:ext cx="4038600" cy="233462"/>
          </a:xfrm>
          <a:prstGeom prst="rect">
            <a:avLst/>
          </a:prstGeom>
        </p:spPr>
        <p:txBody>
          <a:bodyPr/>
          <a:lstStyle>
            <a:lvl1pPr marL="0" indent="0" algn="ctr">
              <a:buNone/>
              <a:defRPr sz="1400" b="1" cap="all" spc="300" baseline="0">
                <a:solidFill>
                  <a:schemeClr val="bg1"/>
                </a:solidFill>
                <a:latin typeface="Arial" panose="020B0604020202020204" pitchFamily="34" charset="0"/>
              </a:defRPr>
            </a:lvl1pPr>
          </a:lstStyle>
          <a:p>
            <a:pPr lvl="0"/>
            <a:r>
              <a:rPr lang="en-US" dirty="0"/>
              <a:t>content</a:t>
            </a:r>
          </a:p>
        </p:txBody>
      </p:sp>
      <p:sp>
        <p:nvSpPr>
          <p:cNvPr id="22" name="Text Placeholder 5">
            <a:extLst>
              <a:ext uri="{FF2B5EF4-FFF2-40B4-BE49-F238E27FC236}">
                <a16:creationId xmlns:a16="http://schemas.microsoft.com/office/drawing/2014/main" id="{1855805C-7211-EC46-AC61-F4B09324C66A}"/>
              </a:ext>
            </a:extLst>
          </p:cNvPr>
          <p:cNvSpPr>
            <a:spLocks noGrp="1"/>
          </p:cNvSpPr>
          <p:nvPr>
            <p:ph type="body" sz="quarter" idx="15" hasCustomPrompt="1"/>
          </p:nvPr>
        </p:nvSpPr>
        <p:spPr>
          <a:xfrm>
            <a:off x="6815075" y="1877831"/>
            <a:ext cx="4038600" cy="233462"/>
          </a:xfrm>
          <a:prstGeom prst="rect">
            <a:avLst/>
          </a:prstGeom>
        </p:spPr>
        <p:txBody>
          <a:bodyPr/>
          <a:lstStyle>
            <a:lvl1pPr marL="0" indent="0" algn="ctr">
              <a:buNone/>
              <a:defRPr sz="1400" b="1" cap="all" spc="300" baseline="0">
                <a:solidFill>
                  <a:schemeClr val="bg1"/>
                </a:solidFill>
                <a:latin typeface="Arial" panose="020B0604020202020204" pitchFamily="34" charset="0"/>
              </a:defRPr>
            </a:lvl1pPr>
          </a:lstStyle>
          <a:p>
            <a:pPr lvl="0"/>
            <a:r>
              <a:rPr lang="en-US" dirty="0"/>
              <a:t>content</a:t>
            </a:r>
          </a:p>
        </p:txBody>
      </p:sp>
      <p:sp>
        <p:nvSpPr>
          <p:cNvPr id="23" name="Text Placeholder 5">
            <a:extLst>
              <a:ext uri="{FF2B5EF4-FFF2-40B4-BE49-F238E27FC236}">
                <a16:creationId xmlns:a16="http://schemas.microsoft.com/office/drawing/2014/main" id="{062434C5-DDA0-1645-81D6-4A028ACB3849}"/>
              </a:ext>
            </a:extLst>
          </p:cNvPr>
          <p:cNvSpPr>
            <a:spLocks noGrp="1"/>
          </p:cNvSpPr>
          <p:nvPr>
            <p:ph type="body" sz="quarter" idx="16" hasCustomPrompt="1"/>
          </p:nvPr>
        </p:nvSpPr>
        <p:spPr>
          <a:xfrm>
            <a:off x="716775" y="2560129"/>
            <a:ext cx="1045673" cy="3150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28" name="Text Placeholder 5">
            <a:extLst>
              <a:ext uri="{FF2B5EF4-FFF2-40B4-BE49-F238E27FC236}">
                <a16:creationId xmlns:a16="http://schemas.microsoft.com/office/drawing/2014/main" id="{578A80CF-6286-1E40-AC8D-FB058CAEEEBB}"/>
              </a:ext>
            </a:extLst>
          </p:cNvPr>
          <p:cNvSpPr>
            <a:spLocks noGrp="1"/>
          </p:cNvSpPr>
          <p:nvPr>
            <p:ph type="body" sz="quarter" idx="21" hasCustomPrompt="1"/>
          </p:nvPr>
        </p:nvSpPr>
        <p:spPr>
          <a:xfrm>
            <a:off x="9485506" y="2560129"/>
            <a:ext cx="2057400" cy="2852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29" name="Text Placeholder 8">
            <a:extLst>
              <a:ext uri="{FF2B5EF4-FFF2-40B4-BE49-F238E27FC236}">
                <a16:creationId xmlns:a16="http://schemas.microsoft.com/office/drawing/2014/main" id="{57891777-0209-E14E-98C6-9C4E560B9753}"/>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30" name="Text Placeholder 10">
            <a:extLst>
              <a:ext uri="{FF2B5EF4-FFF2-40B4-BE49-F238E27FC236}">
                <a16:creationId xmlns:a16="http://schemas.microsoft.com/office/drawing/2014/main" id="{4174D628-F196-9841-9E73-DB81AC8A967C}"/>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3705896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otential Strategic Investment Spen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101437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XY% vs. XY% Data Comparison Subtitle</a:t>
            </a:r>
          </a:p>
        </p:txBody>
      </p:sp>
      <p:sp>
        <p:nvSpPr>
          <p:cNvPr id="23" name="Text Placeholder 5">
            <a:extLst>
              <a:ext uri="{FF2B5EF4-FFF2-40B4-BE49-F238E27FC236}">
                <a16:creationId xmlns:a16="http://schemas.microsoft.com/office/drawing/2014/main" id="{062434C5-DDA0-1645-81D6-4A028ACB3849}"/>
              </a:ext>
            </a:extLst>
          </p:cNvPr>
          <p:cNvSpPr>
            <a:spLocks noGrp="1"/>
          </p:cNvSpPr>
          <p:nvPr>
            <p:ph type="body" sz="quarter" idx="16" hasCustomPrompt="1"/>
          </p:nvPr>
        </p:nvSpPr>
        <p:spPr>
          <a:xfrm>
            <a:off x="609600" y="5677430"/>
            <a:ext cx="9987930" cy="31507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b="0" cap="none" spc="0" baseline="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note/ citation sample note/ citation sample note/ citation sample note/ citation sample note/ citation sample note/ citation sample note/ citation sample note/ citation sample note/ citation </a:t>
            </a:r>
          </a:p>
        </p:txBody>
      </p:sp>
      <p:sp>
        <p:nvSpPr>
          <p:cNvPr id="5" name="Text Placeholder 8">
            <a:extLst>
              <a:ext uri="{FF2B5EF4-FFF2-40B4-BE49-F238E27FC236}">
                <a16:creationId xmlns:a16="http://schemas.microsoft.com/office/drawing/2014/main" id="{367CD009-13C8-E44A-BA0C-CC012E2443EB}"/>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Tree>
    <p:extLst>
      <p:ext uri="{BB962C8B-B14F-4D97-AF65-F5344CB8AC3E}">
        <p14:creationId xmlns:p14="http://schemas.microsoft.com/office/powerpoint/2010/main" val="12860689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gments">
    <p:spTree>
      <p:nvGrpSpPr>
        <p:cNvPr id="1" name=""/>
        <p:cNvGrpSpPr/>
        <p:nvPr/>
      </p:nvGrpSpPr>
      <p:grpSpPr>
        <a:xfrm>
          <a:off x="0" y="0"/>
          <a:ext cx="0" cy="0"/>
          <a:chOff x="0" y="0"/>
          <a:chExt cx="0" cy="0"/>
        </a:xfrm>
      </p:grpSpPr>
      <p:sp>
        <p:nvSpPr>
          <p:cNvPr id="65" name="Text Placeholder 61">
            <a:extLst>
              <a:ext uri="{FF2B5EF4-FFF2-40B4-BE49-F238E27FC236}">
                <a16:creationId xmlns:a16="http://schemas.microsoft.com/office/drawing/2014/main" id="{3DBA3BE5-640F-1A47-94DA-DA4716F97D8B}"/>
              </a:ext>
            </a:extLst>
          </p:cNvPr>
          <p:cNvSpPr>
            <a:spLocks noGrp="1"/>
          </p:cNvSpPr>
          <p:nvPr>
            <p:ph type="body" sz="quarter" idx="37" hasCustomPrompt="1"/>
          </p:nvPr>
        </p:nvSpPr>
        <p:spPr>
          <a:xfrm>
            <a:off x="7225601" y="4114800"/>
            <a:ext cx="4128199"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4" name="Text Placeholder 61">
            <a:extLst>
              <a:ext uri="{FF2B5EF4-FFF2-40B4-BE49-F238E27FC236}">
                <a16:creationId xmlns:a16="http://schemas.microsoft.com/office/drawing/2014/main" id="{5A216CB5-226C-374D-B315-715293E4BD07}"/>
              </a:ext>
            </a:extLst>
          </p:cNvPr>
          <p:cNvSpPr>
            <a:spLocks noGrp="1"/>
          </p:cNvSpPr>
          <p:nvPr>
            <p:ph type="body" sz="quarter" idx="36" hasCustomPrompt="1"/>
          </p:nvPr>
        </p:nvSpPr>
        <p:spPr>
          <a:xfrm>
            <a:off x="3032998" y="4595377"/>
            <a:ext cx="3387725"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3" name="Text Placeholder 61">
            <a:extLst>
              <a:ext uri="{FF2B5EF4-FFF2-40B4-BE49-F238E27FC236}">
                <a16:creationId xmlns:a16="http://schemas.microsoft.com/office/drawing/2014/main" id="{F33688B4-549D-6B49-8D4C-F86D87EB537C}"/>
              </a:ext>
            </a:extLst>
          </p:cNvPr>
          <p:cNvSpPr>
            <a:spLocks noGrp="1"/>
          </p:cNvSpPr>
          <p:nvPr>
            <p:ph type="body" sz="quarter" idx="35" hasCustomPrompt="1"/>
          </p:nvPr>
        </p:nvSpPr>
        <p:spPr>
          <a:xfrm>
            <a:off x="3032998" y="3295811"/>
            <a:ext cx="3387725"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2" name="Text Placeholder 61">
            <a:extLst>
              <a:ext uri="{FF2B5EF4-FFF2-40B4-BE49-F238E27FC236}">
                <a16:creationId xmlns:a16="http://schemas.microsoft.com/office/drawing/2014/main" id="{B807AC6A-1C29-924E-8AF4-B90ADBD34A3A}"/>
              </a:ext>
            </a:extLst>
          </p:cNvPr>
          <p:cNvSpPr>
            <a:spLocks noGrp="1"/>
          </p:cNvSpPr>
          <p:nvPr>
            <p:ph type="body" sz="quarter" idx="34" hasCustomPrompt="1"/>
          </p:nvPr>
        </p:nvSpPr>
        <p:spPr>
          <a:xfrm>
            <a:off x="3032998" y="2060907"/>
            <a:ext cx="3387725"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0" name="Text Placeholder 2">
            <a:extLst>
              <a:ext uri="{FF2B5EF4-FFF2-40B4-BE49-F238E27FC236}">
                <a16:creationId xmlns:a16="http://schemas.microsoft.com/office/drawing/2014/main" id="{378A7583-9376-FB4E-87A5-71C13ADBDBE3}"/>
              </a:ext>
            </a:extLst>
          </p:cNvPr>
          <p:cNvSpPr>
            <a:spLocks noGrp="1"/>
          </p:cNvSpPr>
          <p:nvPr>
            <p:ph type="body" sz="quarter" idx="33" hasCustomPrompt="1"/>
          </p:nvPr>
        </p:nvSpPr>
        <p:spPr>
          <a:xfrm>
            <a:off x="9608199" y="2590800"/>
            <a:ext cx="1320325" cy="218137"/>
          </a:xfrm>
          <a:prstGeom prst="rect">
            <a:avLst/>
          </a:prstGeom>
          <a:solidFill>
            <a:schemeClr val="accent5"/>
          </a:solidFill>
        </p:spPr>
        <p:txBody>
          <a:bodyPr/>
          <a:lstStyle>
            <a:lvl1pPr marL="0" indent="0" algn="ctr">
              <a:buNone/>
              <a:defRPr sz="1000" b="1" cap="all" spc="300" baseline="0">
                <a:solidFill>
                  <a:schemeClr val="accent1"/>
                </a:solidFill>
                <a:latin typeface="Arial" panose="020B0604020202020204" pitchFamily="34" charset="0"/>
              </a:defRPr>
            </a:lvl1pPr>
          </a:lstStyle>
          <a:p>
            <a:pPr lvl="0"/>
            <a:r>
              <a:rPr lang="en-US" dirty="0"/>
              <a:t>-XY%, +XYK</a:t>
            </a:r>
          </a:p>
        </p:txBody>
      </p:sp>
      <p:sp>
        <p:nvSpPr>
          <p:cNvPr id="58" name="Text Placeholder 2">
            <a:extLst>
              <a:ext uri="{FF2B5EF4-FFF2-40B4-BE49-F238E27FC236}">
                <a16:creationId xmlns:a16="http://schemas.microsoft.com/office/drawing/2014/main" id="{D456E8AA-5624-5349-8F8C-31A7C74CAA09}"/>
              </a:ext>
            </a:extLst>
          </p:cNvPr>
          <p:cNvSpPr>
            <a:spLocks noGrp="1"/>
          </p:cNvSpPr>
          <p:nvPr>
            <p:ph type="body" sz="quarter" idx="32" hasCustomPrompt="1"/>
          </p:nvPr>
        </p:nvSpPr>
        <p:spPr>
          <a:xfrm>
            <a:off x="7779399" y="2590800"/>
            <a:ext cx="1295796" cy="218137"/>
          </a:xfrm>
          <a:prstGeom prst="rect">
            <a:avLst/>
          </a:prstGeom>
          <a:solidFill>
            <a:schemeClr val="accent5"/>
          </a:solidFill>
        </p:spPr>
        <p:txBody>
          <a:bodyPr/>
          <a:lstStyle>
            <a:lvl1pPr marL="0" indent="0" algn="ctr">
              <a:buNone/>
              <a:defRPr sz="1000" b="1" cap="all" spc="300" baseline="0">
                <a:solidFill>
                  <a:schemeClr val="accent1"/>
                </a:solidFill>
                <a:latin typeface="Arial" panose="020B0604020202020204" pitchFamily="34" charset="0"/>
              </a:defRPr>
            </a:lvl1pPr>
          </a:lstStyle>
          <a:p>
            <a:pPr lvl="0"/>
            <a:r>
              <a:rPr lang="en-US" dirty="0"/>
              <a:t>+XY%, +XYK</a:t>
            </a:r>
          </a:p>
        </p:txBody>
      </p:sp>
      <p:sp>
        <p:nvSpPr>
          <p:cNvPr id="52" name="Text Placeholder 2">
            <a:extLst>
              <a:ext uri="{FF2B5EF4-FFF2-40B4-BE49-F238E27FC236}">
                <a16:creationId xmlns:a16="http://schemas.microsoft.com/office/drawing/2014/main" id="{26357796-E1FC-E342-BC37-A2370AD67CA9}"/>
              </a:ext>
            </a:extLst>
          </p:cNvPr>
          <p:cNvSpPr>
            <a:spLocks noGrp="1"/>
          </p:cNvSpPr>
          <p:nvPr>
            <p:ph type="body" sz="quarter" idx="27" hasCustomPrompt="1"/>
          </p:nvPr>
        </p:nvSpPr>
        <p:spPr>
          <a:xfrm>
            <a:off x="547450" y="5267352"/>
            <a:ext cx="1210424" cy="359983"/>
          </a:xfrm>
          <a:prstGeom prst="rect">
            <a:avLst/>
          </a:prstGeom>
        </p:spPr>
        <p:txBody>
          <a:bodyPr/>
          <a:lstStyle>
            <a:lvl1pPr marL="0" indent="0" algn="l">
              <a:buNone/>
              <a:defRPr sz="1000" b="1" cap="all" spc="300" baseline="0">
                <a:solidFill>
                  <a:schemeClr val="accent1"/>
                </a:solidFill>
                <a:latin typeface="Arial" panose="020B0604020202020204" pitchFamily="34" charset="0"/>
              </a:defRPr>
            </a:lvl1pPr>
          </a:lstStyle>
          <a:p>
            <a:pPr lvl="0"/>
            <a:r>
              <a:rPr lang="en-US" baseline="30000" dirty="0"/>
              <a:t>1</a:t>
            </a:r>
            <a:r>
              <a:rPr lang="en-US" dirty="0"/>
              <a:t>Sub category citation</a:t>
            </a:r>
          </a:p>
        </p:txBody>
      </p:sp>
      <p:sp>
        <p:nvSpPr>
          <p:cNvPr id="51" name="Text Placeholder 2">
            <a:extLst>
              <a:ext uri="{FF2B5EF4-FFF2-40B4-BE49-F238E27FC236}">
                <a16:creationId xmlns:a16="http://schemas.microsoft.com/office/drawing/2014/main" id="{3852F616-5688-E746-B7EE-3512AFD46F28}"/>
              </a:ext>
            </a:extLst>
          </p:cNvPr>
          <p:cNvSpPr>
            <a:spLocks noGrp="1"/>
          </p:cNvSpPr>
          <p:nvPr>
            <p:ph type="body" sz="quarter" idx="26" hasCustomPrompt="1"/>
          </p:nvPr>
        </p:nvSpPr>
        <p:spPr>
          <a:xfrm>
            <a:off x="547450" y="3940928"/>
            <a:ext cx="1210424" cy="359983"/>
          </a:xfrm>
          <a:prstGeom prst="rect">
            <a:avLst/>
          </a:prstGeom>
        </p:spPr>
        <p:txBody>
          <a:bodyPr/>
          <a:lstStyle>
            <a:lvl1pPr marL="0" indent="0" algn="l">
              <a:buNone/>
              <a:defRPr sz="1000" b="1" cap="all" spc="300" baseline="0">
                <a:solidFill>
                  <a:schemeClr val="accent1"/>
                </a:solidFill>
                <a:latin typeface="Arial" panose="020B0604020202020204" pitchFamily="34" charset="0"/>
              </a:defRPr>
            </a:lvl1pPr>
          </a:lstStyle>
          <a:p>
            <a:pPr lvl="0"/>
            <a:r>
              <a:rPr lang="en-US" dirty="0"/>
              <a:t>Sub category</a:t>
            </a:r>
          </a:p>
        </p:txBody>
      </p:sp>
      <p:sp>
        <p:nvSpPr>
          <p:cNvPr id="16" name="Rectangle 15">
            <a:extLst>
              <a:ext uri="{FF2B5EF4-FFF2-40B4-BE49-F238E27FC236}">
                <a16:creationId xmlns:a16="http://schemas.microsoft.com/office/drawing/2014/main" id="{06109835-F8EE-A54E-A502-3A5753866F20}"/>
              </a:ext>
            </a:extLst>
          </p:cNvPr>
          <p:cNvSpPr/>
          <p:nvPr userDrawn="1"/>
        </p:nvSpPr>
        <p:spPr>
          <a:xfrm>
            <a:off x="613627" y="4595377"/>
            <a:ext cx="2124731"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7" name="Text Placeholder 2">
            <a:extLst>
              <a:ext uri="{FF2B5EF4-FFF2-40B4-BE49-F238E27FC236}">
                <a16:creationId xmlns:a16="http://schemas.microsoft.com/office/drawing/2014/main" id="{DF5688F3-0A1A-2449-ACB7-6EBB455716BB}"/>
              </a:ext>
            </a:extLst>
          </p:cNvPr>
          <p:cNvSpPr>
            <a:spLocks noGrp="1"/>
          </p:cNvSpPr>
          <p:nvPr>
            <p:ph type="body" sz="quarter" idx="22" hasCustomPrompt="1"/>
          </p:nvPr>
        </p:nvSpPr>
        <p:spPr>
          <a:xfrm>
            <a:off x="806156" y="4759904"/>
            <a:ext cx="1725222" cy="231865"/>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13" name="Rectangle 12">
            <a:extLst>
              <a:ext uri="{FF2B5EF4-FFF2-40B4-BE49-F238E27FC236}">
                <a16:creationId xmlns:a16="http://schemas.microsoft.com/office/drawing/2014/main" id="{EB440B7C-46B7-2949-A393-CB2C0FCE326A}"/>
              </a:ext>
            </a:extLst>
          </p:cNvPr>
          <p:cNvSpPr/>
          <p:nvPr userDrawn="1"/>
        </p:nvSpPr>
        <p:spPr>
          <a:xfrm>
            <a:off x="613627" y="3295811"/>
            <a:ext cx="2124731"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6" name="Text Placeholder 2">
            <a:extLst>
              <a:ext uri="{FF2B5EF4-FFF2-40B4-BE49-F238E27FC236}">
                <a16:creationId xmlns:a16="http://schemas.microsoft.com/office/drawing/2014/main" id="{989DFE81-BA69-394F-8E6C-B2CA825A3126}"/>
              </a:ext>
            </a:extLst>
          </p:cNvPr>
          <p:cNvSpPr>
            <a:spLocks noGrp="1"/>
          </p:cNvSpPr>
          <p:nvPr>
            <p:ph type="body" sz="quarter" idx="21" hasCustomPrompt="1"/>
          </p:nvPr>
        </p:nvSpPr>
        <p:spPr>
          <a:xfrm>
            <a:off x="814307" y="3469028"/>
            <a:ext cx="1725222" cy="231865"/>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10" name="Rectangle 9">
            <a:extLst>
              <a:ext uri="{FF2B5EF4-FFF2-40B4-BE49-F238E27FC236}">
                <a16:creationId xmlns:a16="http://schemas.microsoft.com/office/drawing/2014/main" id="{5642A64B-D5AC-164B-BDA1-5AC854397748}"/>
              </a:ext>
            </a:extLst>
          </p:cNvPr>
          <p:cNvSpPr/>
          <p:nvPr userDrawn="1"/>
        </p:nvSpPr>
        <p:spPr>
          <a:xfrm>
            <a:off x="613627" y="2060907"/>
            <a:ext cx="2124731"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5" name="Text Placeholder 2">
            <a:extLst>
              <a:ext uri="{FF2B5EF4-FFF2-40B4-BE49-F238E27FC236}">
                <a16:creationId xmlns:a16="http://schemas.microsoft.com/office/drawing/2014/main" id="{21066A83-86D2-D04A-954F-9430B54DBD54}"/>
              </a:ext>
            </a:extLst>
          </p:cNvPr>
          <p:cNvSpPr>
            <a:spLocks noGrp="1"/>
          </p:cNvSpPr>
          <p:nvPr>
            <p:ph type="body" sz="quarter" idx="20" hasCustomPrompt="1"/>
          </p:nvPr>
        </p:nvSpPr>
        <p:spPr>
          <a:xfrm>
            <a:off x="806156" y="2222104"/>
            <a:ext cx="1725222" cy="231865"/>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44" name="Text Placeholder 2">
            <a:extLst>
              <a:ext uri="{FF2B5EF4-FFF2-40B4-BE49-F238E27FC236}">
                <a16:creationId xmlns:a16="http://schemas.microsoft.com/office/drawing/2014/main" id="{47FE95A6-C15B-7441-95C8-0BB22E931A7B}"/>
              </a:ext>
            </a:extLst>
          </p:cNvPr>
          <p:cNvSpPr>
            <a:spLocks noGrp="1"/>
          </p:cNvSpPr>
          <p:nvPr>
            <p:ph type="body" sz="quarter" idx="19" hasCustomPrompt="1"/>
          </p:nvPr>
        </p:nvSpPr>
        <p:spPr>
          <a:xfrm>
            <a:off x="7643322" y="2944170"/>
            <a:ext cx="3253276" cy="418886"/>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p>
        </p:txBody>
      </p:sp>
      <p:sp>
        <p:nvSpPr>
          <p:cNvPr id="3" name="Text Placeholder 2">
            <a:extLst>
              <a:ext uri="{FF2B5EF4-FFF2-40B4-BE49-F238E27FC236}">
                <a16:creationId xmlns:a16="http://schemas.microsoft.com/office/drawing/2014/main" id="{4265E8AA-3133-6B4D-A055-33A4F2A79098}"/>
              </a:ext>
            </a:extLst>
          </p:cNvPr>
          <p:cNvSpPr>
            <a:spLocks noGrp="1"/>
          </p:cNvSpPr>
          <p:nvPr>
            <p:ph type="body" sz="quarter" idx="17" hasCustomPrompt="1"/>
          </p:nvPr>
        </p:nvSpPr>
        <p:spPr>
          <a:xfrm>
            <a:off x="7828372" y="1307709"/>
            <a:ext cx="1725222" cy="418886"/>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r>
              <a:rPr lang="en-US" baseline="30000" dirty="0"/>
              <a:t>1</a:t>
            </a:r>
            <a:endParaRPr lang="en-US" dirty="0"/>
          </a:p>
        </p:txBody>
      </p:sp>
      <p:sp>
        <p:nvSpPr>
          <p:cNvPr id="43" name="Text Placeholder 2">
            <a:extLst>
              <a:ext uri="{FF2B5EF4-FFF2-40B4-BE49-F238E27FC236}">
                <a16:creationId xmlns:a16="http://schemas.microsoft.com/office/drawing/2014/main" id="{D9806444-205E-B343-A29C-7902C54264D2}"/>
              </a:ext>
            </a:extLst>
          </p:cNvPr>
          <p:cNvSpPr>
            <a:spLocks noGrp="1"/>
          </p:cNvSpPr>
          <p:nvPr>
            <p:ph type="body" sz="quarter" idx="18" hasCustomPrompt="1"/>
          </p:nvPr>
        </p:nvSpPr>
        <p:spPr>
          <a:xfrm>
            <a:off x="9809715" y="1295400"/>
            <a:ext cx="1725222" cy="418886"/>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p>
        </p:txBody>
      </p:sp>
      <p:sp>
        <p:nvSpPr>
          <p:cNvPr id="53" name="Text Placeholder 2">
            <a:extLst>
              <a:ext uri="{FF2B5EF4-FFF2-40B4-BE49-F238E27FC236}">
                <a16:creationId xmlns:a16="http://schemas.microsoft.com/office/drawing/2014/main" id="{65E250D8-CF4C-404F-B529-E0014354B551}"/>
              </a:ext>
            </a:extLst>
          </p:cNvPr>
          <p:cNvSpPr>
            <a:spLocks noGrp="1"/>
          </p:cNvSpPr>
          <p:nvPr>
            <p:ph type="body" sz="quarter" idx="40" hasCustomPrompt="1"/>
          </p:nvPr>
        </p:nvSpPr>
        <p:spPr>
          <a:xfrm>
            <a:off x="8622062" y="3715692"/>
            <a:ext cx="1295796" cy="218137"/>
          </a:xfrm>
          <a:prstGeom prst="rect">
            <a:avLst/>
          </a:prstGeom>
          <a:solidFill>
            <a:schemeClr val="accent5"/>
          </a:solidFill>
        </p:spPr>
        <p:txBody>
          <a:bodyPr/>
          <a:lstStyle>
            <a:lvl1pPr marL="0" indent="0" algn="ctr">
              <a:buNone/>
              <a:defRPr sz="1000" b="1" cap="all" spc="300" baseline="0">
                <a:solidFill>
                  <a:schemeClr val="accent1"/>
                </a:solidFill>
                <a:latin typeface="Arial" panose="020B0604020202020204" pitchFamily="34" charset="0"/>
              </a:defRPr>
            </a:lvl1pPr>
          </a:lstStyle>
          <a:p>
            <a:pPr lvl="0"/>
            <a:r>
              <a:rPr lang="en-US" dirty="0"/>
              <a:t>+XY%, +XYK</a:t>
            </a:r>
          </a:p>
        </p:txBody>
      </p:sp>
      <p:pic>
        <p:nvPicPr>
          <p:cNvPr id="6" name="Picture 5">
            <a:extLst>
              <a:ext uri="{FF2B5EF4-FFF2-40B4-BE49-F238E27FC236}">
                <a16:creationId xmlns:a16="http://schemas.microsoft.com/office/drawing/2014/main" id="{BC60FDBA-932E-8540-9D19-48C61087525B}"/>
              </a:ext>
            </a:extLst>
          </p:cNvPr>
          <p:cNvPicPr>
            <a:picLocks noChangeAspect="1"/>
          </p:cNvPicPr>
          <p:nvPr userDrawn="1"/>
        </p:nvPicPr>
        <p:blipFill>
          <a:blip r:embed="rId2"/>
          <a:stretch>
            <a:fillRect/>
          </a:stretch>
        </p:blipFill>
        <p:spPr>
          <a:xfrm>
            <a:off x="2521599" y="2438400"/>
            <a:ext cx="381000" cy="381000"/>
          </a:xfrm>
          <a:prstGeom prst="rect">
            <a:avLst/>
          </a:prstGeom>
        </p:spPr>
      </p:pic>
      <p:pic>
        <p:nvPicPr>
          <p:cNvPr id="54" name="Picture 53">
            <a:extLst>
              <a:ext uri="{FF2B5EF4-FFF2-40B4-BE49-F238E27FC236}">
                <a16:creationId xmlns:a16="http://schemas.microsoft.com/office/drawing/2014/main" id="{B2960B62-26BA-404A-83DA-2ABDD2958F69}"/>
              </a:ext>
            </a:extLst>
          </p:cNvPr>
          <p:cNvPicPr>
            <a:picLocks noChangeAspect="1"/>
          </p:cNvPicPr>
          <p:nvPr userDrawn="1"/>
        </p:nvPicPr>
        <p:blipFill>
          <a:blip r:embed="rId2"/>
          <a:stretch>
            <a:fillRect/>
          </a:stretch>
        </p:blipFill>
        <p:spPr>
          <a:xfrm>
            <a:off x="2521599" y="3657600"/>
            <a:ext cx="381000" cy="381000"/>
          </a:xfrm>
          <a:prstGeom prst="rect">
            <a:avLst/>
          </a:prstGeom>
        </p:spPr>
      </p:pic>
      <p:pic>
        <p:nvPicPr>
          <p:cNvPr id="55" name="Picture 54">
            <a:extLst>
              <a:ext uri="{FF2B5EF4-FFF2-40B4-BE49-F238E27FC236}">
                <a16:creationId xmlns:a16="http://schemas.microsoft.com/office/drawing/2014/main" id="{80ED8C1D-BD1A-8347-A851-8988D91D6490}"/>
              </a:ext>
            </a:extLst>
          </p:cNvPr>
          <p:cNvPicPr>
            <a:picLocks noChangeAspect="1"/>
          </p:cNvPicPr>
          <p:nvPr userDrawn="1"/>
        </p:nvPicPr>
        <p:blipFill>
          <a:blip r:embed="rId2"/>
          <a:stretch>
            <a:fillRect/>
          </a:stretch>
        </p:blipFill>
        <p:spPr>
          <a:xfrm>
            <a:off x="2521599" y="4953000"/>
            <a:ext cx="381000" cy="381000"/>
          </a:xfrm>
          <a:prstGeom prst="rect">
            <a:avLst/>
          </a:prstGeom>
        </p:spPr>
      </p:pic>
      <p:sp>
        <p:nvSpPr>
          <p:cNvPr id="25" name="Text Placeholder 8">
            <a:extLst>
              <a:ext uri="{FF2B5EF4-FFF2-40B4-BE49-F238E27FC236}">
                <a16:creationId xmlns:a16="http://schemas.microsoft.com/office/drawing/2014/main" id="{9D76E94E-EADA-A04F-8068-1752410194DA}"/>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26" name="Text Placeholder 10">
            <a:extLst>
              <a:ext uri="{FF2B5EF4-FFF2-40B4-BE49-F238E27FC236}">
                <a16:creationId xmlns:a16="http://schemas.microsoft.com/office/drawing/2014/main" id="{7EC8C15C-E2CE-794E-B308-519625B5F9DD}"/>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8144422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otential Parnterships">
    <p:spTree>
      <p:nvGrpSpPr>
        <p:cNvPr id="1" name=""/>
        <p:cNvGrpSpPr/>
        <p:nvPr/>
      </p:nvGrpSpPr>
      <p:grpSpPr>
        <a:xfrm>
          <a:off x="0" y="0"/>
          <a:ext cx="0" cy="0"/>
          <a:chOff x="0" y="0"/>
          <a:chExt cx="0" cy="0"/>
        </a:xfrm>
      </p:grpSpPr>
      <p:sp>
        <p:nvSpPr>
          <p:cNvPr id="40" name="Text Placeholder 47">
            <a:extLst>
              <a:ext uri="{FF2B5EF4-FFF2-40B4-BE49-F238E27FC236}">
                <a16:creationId xmlns:a16="http://schemas.microsoft.com/office/drawing/2014/main" id="{43754C7C-834C-FC46-8354-1FF30FEAB9A0}"/>
              </a:ext>
            </a:extLst>
          </p:cNvPr>
          <p:cNvSpPr>
            <a:spLocks noGrp="1"/>
          </p:cNvSpPr>
          <p:nvPr>
            <p:ph type="body" sz="quarter" idx="32" hasCustomPrompt="1"/>
          </p:nvPr>
        </p:nvSpPr>
        <p:spPr>
          <a:xfrm>
            <a:off x="1838983" y="5873877"/>
            <a:ext cx="8145724" cy="152400"/>
          </a:xfrm>
          <a:prstGeom prst="rect">
            <a:avLst/>
          </a:prstGeom>
        </p:spPr>
        <p:txBody>
          <a:bodyPr l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700" b="1" spc="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spc="0" dirty="0">
                <a:latin typeface="+mj-lt"/>
              </a:rPr>
              <a:t>Small data source description small data source description small data source description small data source description </a:t>
            </a:r>
            <a:endParaRPr lang="en-US" dirty="0"/>
          </a:p>
        </p:txBody>
      </p:sp>
      <p:sp>
        <p:nvSpPr>
          <p:cNvPr id="42" name="Text Placeholder 47">
            <a:extLst>
              <a:ext uri="{FF2B5EF4-FFF2-40B4-BE49-F238E27FC236}">
                <a16:creationId xmlns:a16="http://schemas.microsoft.com/office/drawing/2014/main" id="{AE93FAAC-A019-4C4F-8EF5-4C1C318E18FB}"/>
              </a:ext>
            </a:extLst>
          </p:cNvPr>
          <p:cNvSpPr>
            <a:spLocks noGrp="1"/>
          </p:cNvSpPr>
          <p:nvPr>
            <p:ph type="body" sz="quarter" idx="31" hasCustomPrompt="1"/>
          </p:nvPr>
        </p:nvSpPr>
        <p:spPr>
          <a:xfrm>
            <a:off x="638299" y="5873877"/>
            <a:ext cx="1657884" cy="145923"/>
          </a:xfrm>
          <a:prstGeom prst="rect">
            <a:avLst/>
          </a:prstGeom>
        </p:spPr>
        <p:txBody>
          <a:bodyPr/>
          <a:lstStyle>
            <a:lvl1pPr marL="0" indent="0">
              <a:buNone/>
              <a:defRPr sz="700" b="1" cap="all" spc="300" baseline="0">
                <a:solidFill>
                  <a:schemeClr val="accent1"/>
                </a:solidFill>
                <a:latin typeface="Arial" panose="020B0604020202020204" pitchFamily="34" charset="0"/>
              </a:defRPr>
            </a:lvl1pPr>
          </a:lstStyle>
          <a:p>
            <a:pPr lvl="0"/>
            <a:r>
              <a:rPr lang="en-US" dirty="0"/>
              <a:t>Data source:   </a:t>
            </a:r>
          </a:p>
        </p:txBody>
      </p:sp>
      <p:sp>
        <p:nvSpPr>
          <p:cNvPr id="6" name="Text Placeholder 8">
            <a:extLst>
              <a:ext uri="{FF2B5EF4-FFF2-40B4-BE49-F238E27FC236}">
                <a16:creationId xmlns:a16="http://schemas.microsoft.com/office/drawing/2014/main" id="{96D4D4E6-4DED-474A-8DAB-E18CA2F3D920}"/>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7" name="Text Placeholder 10">
            <a:extLst>
              <a:ext uri="{FF2B5EF4-FFF2-40B4-BE49-F238E27FC236}">
                <a16:creationId xmlns:a16="http://schemas.microsoft.com/office/drawing/2014/main" id="{ADFE97CB-ED68-5142-A7B4-47A80997E016}"/>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667541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lumn Grid 1">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7E7D8F2-A328-6F4D-A3B7-CF84C634336E}"/>
              </a:ext>
            </a:extLst>
          </p:cNvPr>
          <p:cNvSpPr/>
          <p:nvPr userDrawn="1"/>
        </p:nvSpPr>
        <p:spPr>
          <a:xfrm>
            <a:off x="8484429" y="1754124"/>
            <a:ext cx="2514600" cy="838200"/>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29" name="Text Placeholder 2">
            <a:extLst>
              <a:ext uri="{FF2B5EF4-FFF2-40B4-BE49-F238E27FC236}">
                <a16:creationId xmlns:a16="http://schemas.microsoft.com/office/drawing/2014/main" id="{FE395F63-6818-7546-8FB3-BACD3DBE6620}"/>
              </a:ext>
            </a:extLst>
          </p:cNvPr>
          <p:cNvSpPr>
            <a:spLocks noGrp="1"/>
          </p:cNvSpPr>
          <p:nvPr>
            <p:ph type="body" sz="quarter" idx="16" hasCustomPrompt="1"/>
          </p:nvPr>
        </p:nvSpPr>
        <p:spPr>
          <a:xfrm>
            <a:off x="8571742" y="1954149"/>
            <a:ext cx="2339975" cy="438150"/>
          </a:xfrm>
          <a:prstGeom prst="rect">
            <a:avLst/>
          </a:prstGeom>
        </p:spPr>
        <p:txBody>
          <a:bodyPr/>
          <a:lstStyle>
            <a:lvl1pPr marL="0" indent="0" algn="ctr">
              <a:buNone/>
              <a:defRPr sz="2000" b="1" cap="all" spc="300" baseline="0">
                <a:solidFill>
                  <a:schemeClr val="bg1"/>
                </a:solidFill>
                <a:latin typeface="Arial" panose="020B0604020202020204" pitchFamily="34" charset="0"/>
              </a:defRPr>
            </a:lvl1pPr>
          </a:lstStyle>
          <a:p>
            <a:pPr lvl="0"/>
            <a:r>
              <a:rPr lang="en-US" dirty="0"/>
              <a:t>TITLE</a:t>
            </a:r>
          </a:p>
        </p:txBody>
      </p:sp>
      <p:sp>
        <p:nvSpPr>
          <p:cNvPr id="15" name="Rectangle 14">
            <a:extLst>
              <a:ext uri="{FF2B5EF4-FFF2-40B4-BE49-F238E27FC236}">
                <a16:creationId xmlns:a16="http://schemas.microsoft.com/office/drawing/2014/main" id="{D6051C29-2C10-3247-A451-A17CC22EB5B5}"/>
              </a:ext>
            </a:extLst>
          </p:cNvPr>
          <p:cNvSpPr/>
          <p:nvPr userDrawn="1"/>
        </p:nvSpPr>
        <p:spPr>
          <a:xfrm>
            <a:off x="4572000" y="1752600"/>
            <a:ext cx="2514600" cy="841248"/>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28" name="Text Placeholder 2">
            <a:extLst>
              <a:ext uri="{FF2B5EF4-FFF2-40B4-BE49-F238E27FC236}">
                <a16:creationId xmlns:a16="http://schemas.microsoft.com/office/drawing/2014/main" id="{D423FEEC-D002-EF4E-87C4-638289645272}"/>
              </a:ext>
            </a:extLst>
          </p:cNvPr>
          <p:cNvSpPr>
            <a:spLocks noGrp="1"/>
          </p:cNvSpPr>
          <p:nvPr>
            <p:ph type="body" sz="quarter" idx="15" hasCustomPrompt="1"/>
          </p:nvPr>
        </p:nvSpPr>
        <p:spPr>
          <a:xfrm>
            <a:off x="4659313" y="1954149"/>
            <a:ext cx="2339975" cy="438150"/>
          </a:xfrm>
          <a:prstGeom prst="rect">
            <a:avLst/>
          </a:prstGeom>
        </p:spPr>
        <p:txBody>
          <a:bodyPr/>
          <a:lstStyle>
            <a:lvl1pPr marL="0" indent="0" algn="ctr">
              <a:buNone/>
              <a:defRPr sz="2000" b="1" cap="all" spc="300" baseline="0">
                <a:solidFill>
                  <a:schemeClr val="bg1"/>
                </a:solidFill>
                <a:latin typeface="Arial" panose="020B0604020202020204" pitchFamily="34" charset="0"/>
              </a:defRPr>
            </a:lvl1pPr>
          </a:lstStyle>
          <a:p>
            <a:pPr lvl="0"/>
            <a:r>
              <a:rPr lang="en-US" dirty="0"/>
              <a:t>TITLE</a:t>
            </a: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09600" y="1754124"/>
            <a:ext cx="2514600" cy="838200"/>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696913" y="1954149"/>
            <a:ext cx="2339975" cy="438150"/>
          </a:xfrm>
          <a:prstGeom prst="rect">
            <a:avLst/>
          </a:prstGeom>
        </p:spPr>
        <p:txBody>
          <a:bodyPr/>
          <a:lstStyle>
            <a:lvl1pPr marL="0" indent="0" algn="ctr">
              <a:buNone/>
              <a:defRPr sz="2000" b="1" cap="all" spc="300" baseline="0">
                <a:solidFill>
                  <a:schemeClr val="bg1"/>
                </a:solidFill>
                <a:latin typeface="Arial" panose="020B0604020202020204" pitchFamily="34" charset="0"/>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6714746"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Three column grid</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101437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23" name="Straight Connector 22">
            <a:extLst>
              <a:ext uri="{FF2B5EF4-FFF2-40B4-BE49-F238E27FC236}">
                <a16:creationId xmlns:a16="http://schemas.microsoft.com/office/drawing/2014/main" id="{A1E40EE5-0F03-054E-83C2-E613E4497FA0}"/>
              </a:ext>
            </a:extLst>
          </p:cNvPr>
          <p:cNvCxnSpPr/>
          <p:nvPr userDrawn="1"/>
        </p:nvCxnSpPr>
        <p:spPr bwMode="auto">
          <a:xfrm>
            <a:off x="3815263" y="1787016"/>
            <a:ext cx="0" cy="35052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24" name="Straight Connector 23">
            <a:extLst>
              <a:ext uri="{FF2B5EF4-FFF2-40B4-BE49-F238E27FC236}">
                <a16:creationId xmlns:a16="http://schemas.microsoft.com/office/drawing/2014/main" id="{918E24F1-2A93-2E4B-BD2D-1D8B5686CABA}"/>
              </a:ext>
            </a:extLst>
          </p:cNvPr>
          <p:cNvCxnSpPr/>
          <p:nvPr userDrawn="1"/>
        </p:nvCxnSpPr>
        <p:spPr bwMode="auto">
          <a:xfrm>
            <a:off x="7795592" y="1787016"/>
            <a:ext cx="0" cy="35052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5D9B9FCD-9FCD-0C45-B90C-8B51A91A8A87}"/>
              </a:ext>
            </a:extLst>
          </p:cNvPr>
          <p:cNvCxnSpPr/>
          <p:nvPr userDrawn="1"/>
        </p:nvCxnSpPr>
        <p:spPr bwMode="auto">
          <a:xfrm>
            <a:off x="838200"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26" name="Straight Connector 25">
            <a:extLst>
              <a:ext uri="{FF2B5EF4-FFF2-40B4-BE49-F238E27FC236}">
                <a16:creationId xmlns:a16="http://schemas.microsoft.com/office/drawing/2014/main" id="{F7754CFF-04E2-B145-895F-CDD2D07A5BFE}"/>
              </a:ext>
            </a:extLst>
          </p:cNvPr>
          <p:cNvCxnSpPr/>
          <p:nvPr userDrawn="1"/>
        </p:nvCxnSpPr>
        <p:spPr bwMode="auto">
          <a:xfrm>
            <a:off x="4800600"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27" name="Straight Connector 26">
            <a:extLst>
              <a:ext uri="{FF2B5EF4-FFF2-40B4-BE49-F238E27FC236}">
                <a16:creationId xmlns:a16="http://schemas.microsoft.com/office/drawing/2014/main" id="{49EFF8A1-BFA2-E84A-9A0D-99BB5D222AA5}"/>
              </a:ext>
            </a:extLst>
          </p:cNvPr>
          <p:cNvCxnSpPr/>
          <p:nvPr userDrawn="1"/>
        </p:nvCxnSpPr>
        <p:spPr bwMode="auto">
          <a:xfrm>
            <a:off x="8713029"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666052" y="2853955"/>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31" name="Text Placeholder 61">
            <a:extLst>
              <a:ext uri="{FF2B5EF4-FFF2-40B4-BE49-F238E27FC236}">
                <a16:creationId xmlns:a16="http://schemas.microsoft.com/office/drawing/2014/main" id="{E839F70C-EFEC-CF40-859A-36BB1D0723A6}"/>
              </a:ext>
            </a:extLst>
          </p:cNvPr>
          <p:cNvSpPr>
            <a:spLocks noGrp="1"/>
          </p:cNvSpPr>
          <p:nvPr>
            <p:ph type="body" sz="quarter" idx="36" hasCustomPrompt="1"/>
          </p:nvPr>
        </p:nvSpPr>
        <p:spPr>
          <a:xfrm>
            <a:off x="666052" y="4358098"/>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32" name="Text Placeholder 61">
            <a:extLst>
              <a:ext uri="{FF2B5EF4-FFF2-40B4-BE49-F238E27FC236}">
                <a16:creationId xmlns:a16="http://schemas.microsoft.com/office/drawing/2014/main" id="{9372EBA0-1604-F64D-B3CE-44C76AA1DF00}"/>
              </a:ext>
            </a:extLst>
          </p:cNvPr>
          <p:cNvSpPr>
            <a:spLocks noGrp="1"/>
          </p:cNvSpPr>
          <p:nvPr>
            <p:ph type="body" sz="quarter" idx="37" hasCustomPrompt="1"/>
          </p:nvPr>
        </p:nvSpPr>
        <p:spPr>
          <a:xfrm>
            <a:off x="4628452" y="2853955"/>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33" name="Text Placeholder 61">
            <a:extLst>
              <a:ext uri="{FF2B5EF4-FFF2-40B4-BE49-F238E27FC236}">
                <a16:creationId xmlns:a16="http://schemas.microsoft.com/office/drawing/2014/main" id="{FB6FE9A6-C0FF-DF42-8858-BC4E24595D23}"/>
              </a:ext>
            </a:extLst>
          </p:cNvPr>
          <p:cNvSpPr>
            <a:spLocks noGrp="1"/>
          </p:cNvSpPr>
          <p:nvPr>
            <p:ph type="body" sz="quarter" idx="38" hasCustomPrompt="1"/>
          </p:nvPr>
        </p:nvSpPr>
        <p:spPr>
          <a:xfrm>
            <a:off x="4628452" y="4358098"/>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34" name="Text Placeholder 61">
            <a:extLst>
              <a:ext uri="{FF2B5EF4-FFF2-40B4-BE49-F238E27FC236}">
                <a16:creationId xmlns:a16="http://schemas.microsoft.com/office/drawing/2014/main" id="{B5FF8384-5C72-244D-A407-128F318039A1}"/>
              </a:ext>
            </a:extLst>
          </p:cNvPr>
          <p:cNvSpPr>
            <a:spLocks noGrp="1"/>
          </p:cNvSpPr>
          <p:nvPr>
            <p:ph type="body" sz="quarter" idx="39" hasCustomPrompt="1"/>
          </p:nvPr>
        </p:nvSpPr>
        <p:spPr>
          <a:xfrm>
            <a:off x="8540881" y="2853955"/>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35" name="Text Placeholder 61">
            <a:extLst>
              <a:ext uri="{FF2B5EF4-FFF2-40B4-BE49-F238E27FC236}">
                <a16:creationId xmlns:a16="http://schemas.microsoft.com/office/drawing/2014/main" id="{4751C443-836B-F34F-9941-3520A6B4DEFA}"/>
              </a:ext>
            </a:extLst>
          </p:cNvPr>
          <p:cNvSpPr>
            <a:spLocks noGrp="1"/>
          </p:cNvSpPr>
          <p:nvPr>
            <p:ph type="body" sz="quarter" idx="40" hasCustomPrompt="1"/>
          </p:nvPr>
        </p:nvSpPr>
        <p:spPr>
          <a:xfrm>
            <a:off x="8540881" y="4358098"/>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Tree>
    <p:extLst>
      <p:ext uri="{BB962C8B-B14F-4D97-AF65-F5344CB8AC3E}">
        <p14:creationId xmlns:p14="http://schemas.microsoft.com/office/powerpoint/2010/main" val="841324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 Grid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CA2F5D80-3389-2F44-BD1F-9764195977FE}"/>
              </a:ext>
            </a:extLst>
          </p:cNvPr>
          <p:cNvSpPr/>
          <p:nvPr userDrawn="1"/>
        </p:nvSpPr>
        <p:spPr>
          <a:xfrm>
            <a:off x="7804320" y="2258194"/>
            <a:ext cx="3014417"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40" name="Rectangle 39">
            <a:extLst>
              <a:ext uri="{FF2B5EF4-FFF2-40B4-BE49-F238E27FC236}">
                <a16:creationId xmlns:a16="http://schemas.microsoft.com/office/drawing/2014/main" id="{3D23A609-1CBA-0941-835F-11F32A79F32D}"/>
              </a:ext>
            </a:extLst>
          </p:cNvPr>
          <p:cNvSpPr/>
          <p:nvPr userDrawn="1"/>
        </p:nvSpPr>
        <p:spPr>
          <a:xfrm>
            <a:off x="7804320" y="1749620"/>
            <a:ext cx="3014417"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7" name="Rectangle 36">
            <a:extLst>
              <a:ext uri="{FF2B5EF4-FFF2-40B4-BE49-F238E27FC236}">
                <a16:creationId xmlns:a16="http://schemas.microsoft.com/office/drawing/2014/main" id="{EBAF8170-4423-B945-B38E-48EEA6BC2FAE}"/>
              </a:ext>
            </a:extLst>
          </p:cNvPr>
          <p:cNvSpPr/>
          <p:nvPr userDrawn="1"/>
        </p:nvSpPr>
        <p:spPr>
          <a:xfrm>
            <a:off x="4222920" y="2258194"/>
            <a:ext cx="3014417"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8" name="Rectangle 37">
            <a:extLst>
              <a:ext uri="{FF2B5EF4-FFF2-40B4-BE49-F238E27FC236}">
                <a16:creationId xmlns:a16="http://schemas.microsoft.com/office/drawing/2014/main" id="{BEA503CB-BB0E-7548-86BF-4F0F59A4227F}"/>
              </a:ext>
            </a:extLst>
          </p:cNvPr>
          <p:cNvSpPr/>
          <p:nvPr userDrawn="1"/>
        </p:nvSpPr>
        <p:spPr>
          <a:xfrm>
            <a:off x="4222920" y="1749620"/>
            <a:ext cx="3014417"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6" name="Rectangle 35">
            <a:extLst>
              <a:ext uri="{FF2B5EF4-FFF2-40B4-BE49-F238E27FC236}">
                <a16:creationId xmlns:a16="http://schemas.microsoft.com/office/drawing/2014/main" id="{2E227DA0-F922-404D-B029-5F6C70A30344}"/>
              </a:ext>
            </a:extLst>
          </p:cNvPr>
          <p:cNvSpPr/>
          <p:nvPr userDrawn="1"/>
        </p:nvSpPr>
        <p:spPr>
          <a:xfrm>
            <a:off x="602673" y="2266018"/>
            <a:ext cx="3014417"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29" name="Text Placeholder 2">
            <a:extLst>
              <a:ext uri="{FF2B5EF4-FFF2-40B4-BE49-F238E27FC236}">
                <a16:creationId xmlns:a16="http://schemas.microsoft.com/office/drawing/2014/main" id="{FE395F63-6818-7546-8FB3-BACD3DBE6620}"/>
              </a:ext>
            </a:extLst>
          </p:cNvPr>
          <p:cNvSpPr>
            <a:spLocks noGrp="1"/>
          </p:cNvSpPr>
          <p:nvPr>
            <p:ph type="body" sz="quarter" idx="16" hasCustomPrompt="1"/>
          </p:nvPr>
        </p:nvSpPr>
        <p:spPr>
          <a:xfrm>
            <a:off x="8141541" y="1786788"/>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28" name="Text Placeholder 2">
            <a:extLst>
              <a:ext uri="{FF2B5EF4-FFF2-40B4-BE49-F238E27FC236}">
                <a16:creationId xmlns:a16="http://schemas.microsoft.com/office/drawing/2014/main" id="{D423FEEC-D002-EF4E-87C4-638289645272}"/>
              </a:ext>
            </a:extLst>
          </p:cNvPr>
          <p:cNvSpPr>
            <a:spLocks noGrp="1"/>
          </p:cNvSpPr>
          <p:nvPr>
            <p:ph type="body" sz="quarter" idx="15" hasCustomPrompt="1"/>
          </p:nvPr>
        </p:nvSpPr>
        <p:spPr>
          <a:xfrm>
            <a:off x="4560141" y="1786788"/>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02673" y="1749620"/>
            <a:ext cx="3014417"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939894" y="1786788"/>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Three column Slide title</a:t>
            </a:r>
          </a:p>
        </p:txBody>
      </p:sp>
      <p:sp>
        <p:nvSpPr>
          <p:cNvPr id="4" name="TextBox 3">
            <a:extLst>
              <a:ext uri="{FF2B5EF4-FFF2-40B4-BE49-F238E27FC236}">
                <a16:creationId xmlns:a16="http://schemas.microsoft.com/office/drawing/2014/main" id="{11F3CF55-CFBC-7A4D-BDF4-ACA834BA9DA7}"/>
              </a:ext>
            </a:extLst>
          </p:cNvPr>
          <p:cNvSpPr txBox="1"/>
          <p:nvPr userDrawn="1"/>
        </p:nvSpPr>
        <p:spPr>
          <a:xfrm>
            <a:off x="11346692" y="6274059"/>
            <a:ext cx="514885"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1" i="0" u="none" strike="noStrike" kern="1200" cap="none" spc="300" normalizeH="0" baseline="0" noProof="0">
                <a:ln>
                  <a:noFill/>
                </a:ln>
                <a:solidFill>
                  <a:schemeClr val="accent1"/>
                </a:solidFill>
                <a:effectLst/>
                <a:uLnTx/>
                <a:uFillTx/>
                <a:latin typeface="Calibri" pitchFamily="34" charset="0"/>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chemeClr val="accent1"/>
              </a:solidFill>
              <a:effectLst/>
              <a:uLnTx/>
              <a:uFillTx/>
              <a:latin typeface="Calibri Light" panose="020F0302020204030204"/>
              <a:ea typeface="Tahoma" panose="020B0604030504040204" pitchFamily="34" charset="0"/>
              <a:cs typeface="Calibri" panose="020F0502020204030204" pitchFamily="34" charset="0"/>
            </a:endParaRP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Three column step chart title long form subtitle</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1003476" y="2581391"/>
            <a:ext cx="2212810"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41" name="Text Placeholder 61">
            <a:extLst>
              <a:ext uri="{FF2B5EF4-FFF2-40B4-BE49-F238E27FC236}">
                <a16:creationId xmlns:a16="http://schemas.microsoft.com/office/drawing/2014/main" id="{F2E13B99-5AAA-C44E-81B1-4AF7BC9D2767}"/>
              </a:ext>
            </a:extLst>
          </p:cNvPr>
          <p:cNvSpPr>
            <a:spLocks noGrp="1"/>
          </p:cNvSpPr>
          <p:nvPr>
            <p:ph type="body" sz="quarter" idx="36" hasCustomPrompt="1"/>
          </p:nvPr>
        </p:nvSpPr>
        <p:spPr>
          <a:xfrm>
            <a:off x="4623723" y="2588790"/>
            <a:ext cx="2212810"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42" name="Text Placeholder 61">
            <a:extLst>
              <a:ext uri="{FF2B5EF4-FFF2-40B4-BE49-F238E27FC236}">
                <a16:creationId xmlns:a16="http://schemas.microsoft.com/office/drawing/2014/main" id="{7148A4E8-03EE-0048-8D60-D8343B551D0E}"/>
              </a:ext>
            </a:extLst>
          </p:cNvPr>
          <p:cNvSpPr>
            <a:spLocks noGrp="1"/>
          </p:cNvSpPr>
          <p:nvPr>
            <p:ph type="body" sz="quarter" idx="37" hasCustomPrompt="1"/>
          </p:nvPr>
        </p:nvSpPr>
        <p:spPr>
          <a:xfrm>
            <a:off x="8227937" y="2683192"/>
            <a:ext cx="2212810"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21" name="Text Placeholder 9">
            <a:extLst>
              <a:ext uri="{FF2B5EF4-FFF2-40B4-BE49-F238E27FC236}">
                <a16:creationId xmlns:a16="http://schemas.microsoft.com/office/drawing/2014/main" id="{FC04943E-7CFC-0D44-BEA7-9959F530B5B2}"/>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Arial" panose="020B0604020202020204" pitchFamily="34" charset="0"/>
              </a:defRPr>
            </a:lvl1pPr>
          </a:lstStyle>
          <a:p>
            <a:pPr lvl="0"/>
            <a:r>
              <a:rPr lang="en-US" dirty="0"/>
              <a:t>category</a:t>
            </a:r>
          </a:p>
        </p:txBody>
      </p:sp>
    </p:spTree>
    <p:extLst>
      <p:ext uri="{BB962C8B-B14F-4D97-AF65-F5344CB8AC3E}">
        <p14:creationId xmlns:p14="http://schemas.microsoft.com/office/powerpoint/2010/main" val="4276098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Header Slide">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DC33669C-BC63-4748-AA70-40541ABBAC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 Placeholder 9">
            <a:extLst>
              <a:ext uri="{FF2B5EF4-FFF2-40B4-BE49-F238E27FC236}">
                <a16:creationId xmlns:a16="http://schemas.microsoft.com/office/drawing/2014/main" id="{E1FF275C-85AF-9B4B-8B3D-1BA83D71377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1" name="Content Placeholder 10">
            <a:extLst>
              <a:ext uri="{FF2B5EF4-FFF2-40B4-BE49-F238E27FC236}">
                <a16:creationId xmlns:a16="http://schemas.microsoft.com/office/drawing/2014/main" id="{F08277DC-9BBB-BD42-ACC8-67B966B32CB8}"/>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accent1"/>
                </a:solidFill>
                <a:latin typeface="Arial" panose="020B0604020202020204" pitchFamily="34" charset="0"/>
              </a:defRPr>
            </a:lvl1pPr>
          </a:lstStyle>
          <a:p>
            <a:pPr lvl="0"/>
            <a:r>
              <a:rPr lang="en-US" dirty="0"/>
              <a:t>SECTION SUBTITLE</a:t>
            </a:r>
          </a:p>
        </p:txBody>
      </p:sp>
      <p:pic>
        <p:nvPicPr>
          <p:cNvPr id="9" name="Picture 8" descr="A picture containing drawing&#10;&#10;Description automatically generated">
            <a:extLst>
              <a:ext uri="{FF2B5EF4-FFF2-40B4-BE49-F238E27FC236}">
                <a16:creationId xmlns:a16="http://schemas.microsoft.com/office/drawing/2014/main" id="{688E8DEB-B424-0C4C-9D22-088318F29D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15016" y="420624"/>
            <a:ext cx="1243584" cy="472821"/>
          </a:xfrm>
          <a:prstGeom prst="rect">
            <a:avLst/>
          </a:prstGeom>
        </p:spPr>
      </p:pic>
    </p:spTree>
    <p:extLst>
      <p:ext uri="{BB962C8B-B14F-4D97-AF65-F5344CB8AC3E}">
        <p14:creationId xmlns:p14="http://schemas.microsoft.com/office/powerpoint/2010/main" val="339257359"/>
      </p:ext>
    </p:extLst>
  </p:cSld>
  <p:clrMapOvr>
    <a:masterClrMapping/>
  </p:clrMapOvr>
  <p:extLst>
    <p:ext uri="{DCECCB84-F9BA-43D5-87BE-67443E8EF086}">
      <p15:sldGuideLst xmlns:p15="http://schemas.microsoft.com/office/powerpoint/2012/main">
        <p15:guide id="1" orient="horz" pos="2256">
          <p15:clr>
            <a:srgbClr val="FBAE40"/>
          </p15:clr>
        </p15:guide>
        <p15:guide id="2" pos="3840">
          <p15:clr>
            <a:srgbClr val="FBAE40"/>
          </p15:clr>
        </p15:guide>
        <p15:guide id="3" orient="horz" pos="67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Column Grid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501DA6F-D153-084E-949A-009F3E494325}"/>
              </a:ext>
            </a:extLst>
          </p:cNvPr>
          <p:cNvSpPr/>
          <p:nvPr userDrawn="1"/>
        </p:nvSpPr>
        <p:spPr>
          <a:xfrm>
            <a:off x="8445486" y="22611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22" name="Rectangle 21">
            <a:extLst>
              <a:ext uri="{FF2B5EF4-FFF2-40B4-BE49-F238E27FC236}">
                <a16:creationId xmlns:a16="http://schemas.microsoft.com/office/drawing/2014/main" id="{2472AEAF-C935-244D-8A52-B34867C78E17}"/>
              </a:ext>
            </a:extLst>
          </p:cNvPr>
          <p:cNvSpPr/>
          <p:nvPr userDrawn="1"/>
        </p:nvSpPr>
        <p:spPr>
          <a:xfrm>
            <a:off x="8445486"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9" name="Rectangle 38">
            <a:extLst>
              <a:ext uri="{FF2B5EF4-FFF2-40B4-BE49-F238E27FC236}">
                <a16:creationId xmlns:a16="http://schemas.microsoft.com/office/drawing/2014/main" id="{CA2F5D80-3389-2F44-BD1F-9764195977FE}"/>
              </a:ext>
            </a:extLst>
          </p:cNvPr>
          <p:cNvSpPr/>
          <p:nvPr userDrawn="1"/>
        </p:nvSpPr>
        <p:spPr>
          <a:xfrm>
            <a:off x="5854686" y="22611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40" name="Rectangle 39">
            <a:extLst>
              <a:ext uri="{FF2B5EF4-FFF2-40B4-BE49-F238E27FC236}">
                <a16:creationId xmlns:a16="http://schemas.microsoft.com/office/drawing/2014/main" id="{3D23A609-1CBA-0941-835F-11F32A79F32D}"/>
              </a:ext>
            </a:extLst>
          </p:cNvPr>
          <p:cNvSpPr/>
          <p:nvPr userDrawn="1"/>
        </p:nvSpPr>
        <p:spPr>
          <a:xfrm>
            <a:off x="5854686"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7" name="Rectangle 36">
            <a:extLst>
              <a:ext uri="{FF2B5EF4-FFF2-40B4-BE49-F238E27FC236}">
                <a16:creationId xmlns:a16="http://schemas.microsoft.com/office/drawing/2014/main" id="{EBAF8170-4423-B945-B38E-48EEA6BC2FAE}"/>
              </a:ext>
            </a:extLst>
          </p:cNvPr>
          <p:cNvSpPr/>
          <p:nvPr userDrawn="1"/>
        </p:nvSpPr>
        <p:spPr>
          <a:xfrm>
            <a:off x="3263886" y="22611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8" name="Rectangle 37">
            <a:extLst>
              <a:ext uri="{FF2B5EF4-FFF2-40B4-BE49-F238E27FC236}">
                <a16:creationId xmlns:a16="http://schemas.microsoft.com/office/drawing/2014/main" id="{BEA503CB-BB0E-7548-86BF-4F0F59A4227F}"/>
              </a:ext>
            </a:extLst>
          </p:cNvPr>
          <p:cNvSpPr/>
          <p:nvPr userDrawn="1"/>
        </p:nvSpPr>
        <p:spPr>
          <a:xfrm>
            <a:off x="3263886"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6" name="Rectangle 35">
            <a:extLst>
              <a:ext uri="{FF2B5EF4-FFF2-40B4-BE49-F238E27FC236}">
                <a16:creationId xmlns:a16="http://schemas.microsoft.com/office/drawing/2014/main" id="{2E227DA0-F922-404D-B029-5F6C70A30344}"/>
              </a:ext>
            </a:extLst>
          </p:cNvPr>
          <p:cNvSpPr/>
          <p:nvPr userDrawn="1"/>
        </p:nvSpPr>
        <p:spPr>
          <a:xfrm>
            <a:off x="639277" y="2268998"/>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39277"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590566" y="1789768"/>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slide title</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812857" y="258865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23" name="Text Placeholder 2">
            <a:extLst>
              <a:ext uri="{FF2B5EF4-FFF2-40B4-BE49-F238E27FC236}">
                <a16:creationId xmlns:a16="http://schemas.microsoft.com/office/drawing/2014/main" id="{19AF9386-537A-3145-A3F1-F69F776B4F5E}"/>
              </a:ext>
            </a:extLst>
          </p:cNvPr>
          <p:cNvSpPr>
            <a:spLocks noGrp="1"/>
          </p:cNvSpPr>
          <p:nvPr>
            <p:ph type="body" sz="quarter" idx="39" hasCustomPrompt="1"/>
          </p:nvPr>
        </p:nvSpPr>
        <p:spPr>
          <a:xfrm>
            <a:off x="3217519" y="1787812"/>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24" name="Text Placeholder 2">
            <a:extLst>
              <a:ext uri="{FF2B5EF4-FFF2-40B4-BE49-F238E27FC236}">
                <a16:creationId xmlns:a16="http://schemas.microsoft.com/office/drawing/2014/main" id="{3E75AAA5-BA89-084C-A8BE-39F75EE487BF}"/>
              </a:ext>
            </a:extLst>
          </p:cNvPr>
          <p:cNvSpPr>
            <a:spLocks noGrp="1"/>
          </p:cNvSpPr>
          <p:nvPr>
            <p:ph type="body" sz="quarter" idx="40" hasCustomPrompt="1"/>
          </p:nvPr>
        </p:nvSpPr>
        <p:spPr>
          <a:xfrm>
            <a:off x="5813425" y="1787812"/>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25" name="Text Placeholder 2">
            <a:extLst>
              <a:ext uri="{FF2B5EF4-FFF2-40B4-BE49-F238E27FC236}">
                <a16:creationId xmlns:a16="http://schemas.microsoft.com/office/drawing/2014/main" id="{82637187-13A2-A344-BFE9-A3D58BA35A2C}"/>
              </a:ext>
            </a:extLst>
          </p:cNvPr>
          <p:cNvSpPr>
            <a:spLocks noGrp="1"/>
          </p:cNvSpPr>
          <p:nvPr>
            <p:ph type="body" sz="quarter" idx="41" hasCustomPrompt="1"/>
          </p:nvPr>
        </p:nvSpPr>
        <p:spPr>
          <a:xfrm>
            <a:off x="8404225" y="178781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26" name="Text Placeholder 61">
            <a:extLst>
              <a:ext uri="{FF2B5EF4-FFF2-40B4-BE49-F238E27FC236}">
                <a16:creationId xmlns:a16="http://schemas.microsoft.com/office/drawing/2014/main" id="{A0463139-AF5C-BC4F-86D4-F22E70644C2A}"/>
              </a:ext>
            </a:extLst>
          </p:cNvPr>
          <p:cNvSpPr>
            <a:spLocks noGrp="1"/>
          </p:cNvSpPr>
          <p:nvPr>
            <p:ph type="body" sz="quarter" idx="42" hasCustomPrompt="1"/>
          </p:nvPr>
        </p:nvSpPr>
        <p:spPr>
          <a:xfrm>
            <a:off x="3439810" y="258865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27" name="Text Placeholder 61">
            <a:extLst>
              <a:ext uri="{FF2B5EF4-FFF2-40B4-BE49-F238E27FC236}">
                <a16:creationId xmlns:a16="http://schemas.microsoft.com/office/drawing/2014/main" id="{F9F3218D-DF1C-484F-9582-339BB9E5CB74}"/>
              </a:ext>
            </a:extLst>
          </p:cNvPr>
          <p:cNvSpPr>
            <a:spLocks noGrp="1"/>
          </p:cNvSpPr>
          <p:nvPr>
            <p:ph type="body" sz="quarter" idx="43" hasCustomPrompt="1"/>
          </p:nvPr>
        </p:nvSpPr>
        <p:spPr>
          <a:xfrm>
            <a:off x="6035716" y="258865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31" name="Text Placeholder 61">
            <a:extLst>
              <a:ext uri="{FF2B5EF4-FFF2-40B4-BE49-F238E27FC236}">
                <a16:creationId xmlns:a16="http://schemas.microsoft.com/office/drawing/2014/main" id="{95AC4C48-0E04-6D48-A950-34F3B892F8F1}"/>
              </a:ext>
            </a:extLst>
          </p:cNvPr>
          <p:cNvSpPr>
            <a:spLocks noGrp="1"/>
          </p:cNvSpPr>
          <p:nvPr>
            <p:ph type="body" sz="quarter" idx="44" hasCustomPrompt="1"/>
          </p:nvPr>
        </p:nvSpPr>
        <p:spPr>
          <a:xfrm>
            <a:off x="8626516" y="258865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28" name="Text Placeholder 9">
            <a:extLst>
              <a:ext uri="{FF2B5EF4-FFF2-40B4-BE49-F238E27FC236}">
                <a16:creationId xmlns:a16="http://schemas.microsoft.com/office/drawing/2014/main" id="{539E8084-7D30-9045-ABD8-6557D18F2F29}"/>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Arial" panose="020B0604020202020204" pitchFamily="34" charset="0"/>
              </a:defRPr>
            </a:lvl1pPr>
          </a:lstStyle>
          <a:p>
            <a:pPr lvl="0"/>
            <a:r>
              <a:rPr lang="en-US" dirty="0"/>
              <a:t>category</a:t>
            </a:r>
          </a:p>
        </p:txBody>
      </p:sp>
    </p:spTree>
    <p:extLst>
      <p:ext uri="{BB962C8B-B14F-4D97-AF65-F5344CB8AC3E}">
        <p14:creationId xmlns:p14="http://schemas.microsoft.com/office/powerpoint/2010/main" val="17007575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Column Grid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501DA6F-D153-084E-949A-009F3E494325}"/>
              </a:ext>
            </a:extLst>
          </p:cNvPr>
          <p:cNvSpPr/>
          <p:nvPr userDrawn="1"/>
        </p:nvSpPr>
        <p:spPr>
          <a:xfrm>
            <a:off x="8420100" y="2162702"/>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22" name="Rectangle 21">
            <a:extLst>
              <a:ext uri="{FF2B5EF4-FFF2-40B4-BE49-F238E27FC236}">
                <a16:creationId xmlns:a16="http://schemas.microsoft.com/office/drawing/2014/main" id="{2472AEAF-C935-244D-8A52-B34867C78E17}"/>
              </a:ext>
            </a:extLst>
          </p:cNvPr>
          <p:cNvSpPr/>
          <p:nvPr userDrawn="1"/>
        </p:nvSpPr>
        <p:spPr>
          <a:xfrm>
            <a:off x="8420100"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9" name="Rectangle 38">
            <a:extLst>
              <a:ext uri="{FF2B5EF4-FFF2-40B4-BE49-F238E27FC236}">
                <a16:creationId xmlns:a16="http://schemas.microsoft.com/office/drawing/2014/main" id="{CA2F5D80-3389-2F44-BD1F-9764195977FE}"/>
              </a:ext>
            </a:extLst>
          </p:cNvPr>
          <p:cNvSpPr/>
          <p:nvPr userDrawn="1"/>
        </p:nvSpPr>
        <p:spPr>
          <a:xfrm>
            <a:off x="5819745" y="2162702"/>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40" name="Rectangle 39">
            <a:extLst>
              <a:ext uri="{FF2B5EF4-FFF2-40B4-BE49-F238E27FC236}">
                <a16:creationId xmlns:a16="http://schemas.microsoft.com/office/drawing/2014/main" id="{3D23A609-1CBA-0941-835F-11F32A79F32D}"/>
              </a:ext>
            </a:extLst>
          </p:cNvPr>
          <p:cNvSpPr/>
          <p:nvPr userDrawn="1"/>
        </p:nvSpPr>
        <p:spPr>
          <a:xfrm>
            <a:off x="5819745"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7" name="Rectangle 36">
            <a:extLst>
              <a:ext uri="{FF2B5EF4-FFF2-40B4-BE49-F238E27FC236}">
                <a16:creationId xmlns:a16="http://schemas.microsoft.com/office/drawing/2014/main" id="{EBAF8170-4423-B945-B38E-48EEA6BC2FAE}"/>
              </a:ext>
            </a:extLst>
          </p:cNvPr>
          <p:cNvSpPr/>
          <p:nvPr userDrawn="1"/>
        </p:nvSpPr>
        <p:spPr>
          <a:xfrm>
            <a:off x="3237260" y="2162702"/>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8" name="Rectangle 37">
            <a:extLst>
              <a:ext uri="{FF2B5EF4-FFF2-40B4-BE49-F238E27FC236}">
                <a16:creationId xmlns:a16="http://schemas.microsoft.com/office/drawing/2014/main" id="{BEA503CB-BB0E-7548-86BF-4F0F59A4227F}"/>
              </a:ext>
            </a:extLst>
          </p:cNvPr>
          <p:cNvSpPr/>
          <p:nvPr userDrawn="1"/>
        </p:nvSpPr>
        <p:spPr>
          <a:xfrm>
            <a:off x="3237260"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6" name="Rectangle 35">
            <a:extLst>
              <a:ext uri="{FF2B5EF4-FFF2-40B4-BE49-F238E27FC236}">
                <a16:creationId xmlns:a16="http://schemas.microsoft.com/office/drawing/2014/main" id="{2E227DA0-F922-404D-B029-5F6C70A30344}"/>
              </a:ext>
            </a:extLst>
          </p:cNvPr>
          <p:cNvSpPr/>
          <p:nvPr userDrawn="1"/>
        </p:nvSpPr>
        <p:spPr>
          <a:xfrm>
            <a:off x="610307" y="2170526"/>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10307"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555625" y="1857902"/>
            <a:ext cx="2519218" cy="272568"/>
          </a:xfrm>
          <a:prstGeom prst="rect">
            <a:avLst/>
          </a:prstGeom>
        </p:spPr>
        <p:txBody>
          <a:bodyPr/>
          <a:lstStyle>
            <a:lvl1pPr marL="0" indent="0" algn="ctr">
              <a:buNone/>
              <a:defRPr sz="1100" b="1" cap="all" spc="300" baseline="0">
                <a:solidFill>
                  <a:schemeClr val="bg1"/>
                </a:solidFill>
                <a:latin typeface="Arial" panose="020B0604020202020204" pitchFamily="34" charset="0"/>
              </a:defRPr>
            </a:lvl1pPr>
          </a:lstStyle>
          <a:p>
            <a:pPr lvl="0"/>
            <a:r>
              <a:rPr lang="en-US" dirty="0"/>
              <a:t>category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bullets and quotes slide title</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mj-lt"/>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598729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690542"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Arial" panose="020B0604020202020204" pitchFamily="34" charset="0"/>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a:p>
            <a:pPr lvl="0"/>
            <a:r>
              <a:rPr lang="en-US" dirty="0"/>
              <a:t>Small bullet sample small bullet sample </a:t>
            </a:r>
            <a:endParaRPr lang="en-US" i="0" dirty="0"/>
          </a:p>
        </p:txBody>
      </p:sp>
      <p:sp>
        <p:nvSpPr>
          <p:cNvPr id="23" name="Text Placeholder 2">
            <a:extLst>
              <a:ext uri="{FF2B5EF4-FFF2-40B4-BE49-F238E27FC236}">
                <a16:creationId xmlns:a16="http://schemas.microsoft.com/office/drawing/2014/main" id="{19AF9386-537A-3145-A3F1-F69F776B4F5E}"/>
              </a:ext>
            </a:extLst>
          </p:cNvPr>
          <p:cNvSpPr>
            <a:spLocks noGrp="1"/>
          </p:cNvSpPr>
          <p:nvPr>
            <p:ph type="body" sz="quarter" idx="39" hasCustomPrompt="1"/>
          </p:nvPr>
        </p:nvSpPr>
        <p:spPr>
          <a:xfrm>
            <a:off x="3182578" y="1857902"/>
            <a:ext cx="2519218" cy="272568"/>
          </a:xfrm>
          <a:prstGeom prst="rect">
            <a:avLst/>
          </a:prstGeom>
        </p:spPr>
        <p:txBody>
          <a:bodyPr/>
          <a:lstStyle>
            <a:lvl1pPr marL="0" indent="0" algn="ctr">
              <a:buNone/>
              <a:defRPr sz="1100" b="1" cap="all" spc="300" baseline="0">
                <a:solidFill>
                  <a:schemeClr val="bg1"/>
                </a:solidFill>
                <a:latin typeface="Arial" panose="020B0604020202020204" pitchFamily="34" charset="0"/>
              </a:defRPr>
            </a:lvl1pPr>
          </a:lstStyle>
          <a:p>
            <a:pPr lvl="0"/>
            <a:r>
              <a:rPr lang="en-US" dirty="0"/>
              <a:t>category</a:t>
            </a:r>
          </a:p>
        </p:txBody>
      </p:sp>
      <p:sp>
        <p:nvSpPr>
          <p:cNvPr id="24" name="Text Placeholder 2">
            <a:extLst>
              <a:ext uri="{FF2B5EF4-FFF2-40B4-BE49-F238E27FC236}">
                <a16:creationId xmlns:a16="http://schemas.microsoft.com/office/drawing/2014/main" id="{3E75AAA5-BA89-084C-A8BE-39F75EE487BF}"/>
              </a:ext>
            </a:extLst>
          </p:cNvPr>
          <p:cNvSpPr>
            <a:spLocks noGrp="1"/>
          </p:cNvSpPr>
          <p:nvPr>
            <p:ph type="body" sz="quarter" idx="40" hasCustomPrompt="1"/>
          </p:nvPr>
        </p:nvSpPr>
        <p:spPr>
          <a:xfrm>
            <a:off x="5884723" y="1857902"/>
            <a:ext cx="2279899" cy="272568"/>
          </a:xfrm>
          <a:prstGeom prst="rect">
            <a:avLst/>
          </a:prstGeom>
        </p:spPr>
        <p:txBody>
          <a:bodyPr/>
          <a:lstStyle>
            <a:lvl1pPr marL="0" indent="0" algn="ctr">
              <a:buNone/>
              <a:defRPr sz="1100" b="1" cap="all" spc="300" baseline="0">
                <a:solidFill>
                  <a:schemeClr val="bg1"/>
                </a:solidFill>
                <a:latin typeface="Arial" panose="020B0604020202020204" pitchFamily="34" charset="0"/>
              </a:defRPr>
            </a:lvl1pPr>
          </a:lstStyle>
          <a:p>
            <a:pPr lvl="0"/>
            <a:r>
              <a:rPr lang="en-US" dirty="0"/>
              <a:t>category</a:t>
            </a:r>
          </a:p>
        </p:txBody>
      </p:sp>
      <p:sp>
        <p:nvSpPr>
          <p:cNvPr id="25" name="Text Placeholder 2">
            <a:extLst>
              <a:ext uri="{FF2B5EF4-FFF2-40B4-BE49-F238E27FC236}">
                <a16:creationId xmlns:a16="http://schemas.microsoft.com/office/drawing/2014/main" id="{82637187-13A2-A344-BFE9-A3D58BA35A2C}"/>
              </a:ext>
            </a:extLst>
          </p:cNvPr>
          <p:cNvSpPr>
            <a:spLocks noGrp="1"/>
          </p:cNvSpPr>
          <p:nvPr>
            <p:ph type="body" sz="quarter" idx="41" hasCustomPrompt="1"/>
          </p:nvPr>
        </p:nvSpPr>
        <p:spPr>
          <a:xfrm>
            <a:off x="8353455" y="1857902"/>
            <a:ext cx="2543145" cy="272568"/>
          </a:xfrm>
          <a:prstGeom prst="rect">
            <a:avLst/>
          </a:prstGeom>
        </p:spPr>
        <p:txBody>
          <a:bodyPr/>
          <a:lstStyle>
            <a:lvl1pPr marL="0" indent="0" algn="ctr">
              <a:buNone/>
              <a:defRPr sz="1100" b="1" cap="all" spc="300" baseline="0">
                <a:solidFill>
                  <a:schemeClr val="bg1"/>
                </a:solidFill>
                <a:latin typeface="Arial" panose="020B0604020202020204" pitchFamily="34" charset="0"/>
              </a:defRPr>
            </a:lvl1pPr>
          </a:lstStyle>
          <a:p>
            <a:pPr lvl="0"/>
            <a:r>
              <a:rPr lang="en-US" dirty="0"/>
              <a:t>category</a:t>
            </a:r>
          </a:p>
        </p:txBody>
      </p:sp>
      <p:sp>
        <p:nvSpPr>
          <p:cNvPr id="26" name="Text Placeholder 61">
            <a:extLst>
              <a:ext uri="{FF2B5EF4-FFF2-40B4-BE49-F238E27FC236}">
                <a16:creationId xmlns:a16="http://schemas.microsoft.com/office/drawing/2014/main" id="{A0463139-AF5C-BC4F-86D4-F22E70644C2A}"/>
              </a:ext>
            </a:extLst>
          </p:cNvPr>
          <p:cNvSpPr>
            <a:spLocks noGrp="1"/>
          </p:cNvSpPr>
          <p:nvPr>
            <p:ph type="body" sz="quarter" idx="42" hasCustomPrompt="1"/>
          </p:nvPr>
        </p:nvSpPr>
        <p:spPr>
          <a:xfrm>
            <a:off x="3317495"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Arial" panose="020B0604020202020204" pitchFamily="34" charset="0"/>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p:txBody>
      </p:sp>
      <p:sp>
        <p:nvSpPr>
          <p:cNvPr id="27" name="Text Placeholder 61">
            <a:extLst>
              <a:ext uri="{FF2B5EF4-FFF2-40B4-BE49-F238E27FC236}">
                <a16:creationId xmlns:a16="http://schemas.microsoft.com/office/drawing/2014/main" id="{F9F3218D-DF1C-484F-9582-339BB9E5CB74}"/>
              </a:ext>
            </a:extLst>
          </p:cNvPr>
          <p:cNvSpPr>
            <a:spLocks noGrp="1"/>
          </p:cNvSpPr>
          <p:nvPr>
            <p:ph type="body" sz="quarter" idx="43" hasCustomPrompt="1"/>
          </p:nvPr>
        </p:nvSpPr>
        <p:spPr>
          <a:xfrm>
            <a:off x="5899980"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Arial" panose="020B0604020202020204" pitchFamily="34" charset="0"/>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p:txBody>
      </p:sp>
      <p:sp>
        <p:nvSpPr>
          <p:cNvPr id="31" name="Text Placeholder 61">
            <a:extLst>
              <a:ext uri="{FF2B5EF4-FFF2-40B4-BE49-F238E27FC236}">
                <a16:creationId xmlns:a16="http://schemas.microsoft.com/office/drawing/2014/main" id="{95AC4C48-0E04-6D48-A950-34F3B892F8F1}"/>
              </a:ext>
            </a:extLst>
          </p:cNvPr>
          <p:cNvSpPr>
            <a:spLocks noGrp="1"/>
          </p:cNvSpPr>
          <p:nvPr>
            <p:ph type="body" sz="quarter" idx="44" hasCustomPrompt="1"/>
          </p:nvPr>
        </p:nvSpPr>
        <p:spPr>
          <a:xfrm>
            <a:off x="8500335"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Arial" panose="020B0604020202020204" pitchFamily="34" charset="0"/>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p:txBody>
      </p:sp>
      <p:sp>
        <p:nvSpPr>
          <p:cNvPr id="28" name="Rounded Rectangular Callout 27">
            <a:extLst>
              <a:ext uri="{FF2B5EF4-FFF2-40B4-BE49-F238E27FC236}">
                <a16:creationId xmlns:a16="http://schemas.microsoft.com/office/drawing/2014/main" id="{032CD04C-1613-8945-BC67-D57726D3D99F}"/>
              </a:ext>
            </a:extLst>
          </p:cNvPr>
          <p:cNvSpPr/>
          <p:nvPr userDrawn="1"/>
        </p:nvSpPr>
        <p:spPr bwMode="auto">
          <a:xfrm>
            <a:off x="624197"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147AC4"/>
              </a:solidFill>
              <a:effectLst/>
              <a:uLnTx/>
              <a:uFillTx/>
              <a:latin typeface="Arial" panose="020B0604020202020204" pitchFamily="34" charset="0"/>
              <a:ea typeface="ＭＳ Ｐゴシック" charset="-128"/>
              <a:cs typeface="+mn-cs"/>
            </a:endParaRPr>
          </a:p>
        </p:txBody>
      </p:sp>
      <p:sp>
        <p:nvSpPr>
          <p:cNvPr id="34" name="Rounded Rectangular Callout 33">
            <a:extLst>
              <a:ext uri="{FF2B5EF4-FFF2-40B4-BE49-F238E27FC236}">
                <a16:creationId xmlns:a16="http://schemas.microsoft.com/office/drawing/2014/main" id="{93D2CC41-1F09-5746-B39A-28EA61504585}"/>
              </a:ext>
            </a:extLst>
          </p:cNvPr>
          <p:cNvSpPr/>
          <p:nvPr userDrawn="1"/>
        </p:nvSpPr>
        <p:spPr bwMode="auto">
          <a:xfrm>
            <a:off x="3244204"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147AC4"/>
              </a:solidFill>
              <a:effectLst/>
              <a:uLnTx/>
              <a:uFillTx/>
              <a:latin typeface="Arial" panose="020B0604020202020204" pitchFamily="34" charset="0"/>
              <a:ea typeface="ＭＳ Ｐゴシック" charset="-128"/>
              <a:cs typeface="+mn-cs"/>
            </a:endParaRPr>
          </a:p>
        </p:txBody>
      </p:sp>
      <p:sp>
        <p:nvSpPr>
          <p:cNvPr id="35" name="Rounded Rectangular Callout 34">
            <a:extLst>
              <a:ext uri="{FF2B5EF4-FFF2-40B4-BE49-F238E27FC236}">
                <a16:creationId xmlns:a16="http://schemas.microsoft.com/office/drawing/2014/main" id="{8E2610C0-2EBC-9F4F-A327-A3EFC6783B80}"/>
              </a:ext>
            </a:extLst>
          </p:cNvPr>
          <p:cNvSpPr/>
          <p:nvPr userDrawn="1"/>
        </p:nvSpPr>
        <p:spPr bwMode="auto">
          <a:xfrm>
            <a:off x="5819745"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147AC4"/>
              </a:solidFill>
              <a:effectLst/>
              <a:uLnTx/>
              <a:uFillTx/>
              <a:latin typeface="Arial" panose="020B0604020202020204" pitchFamily="34" charset="0"/>
              <a:ea typeface="ＭＳ Ｐゴシック" charset="-128"/>
              <a:cs typeface="+mn-cs"/>
            </a:endParaRPr>
          </a:p>
        </p:txBody>
      </p:sp>
      <p:sp>
        <p:nvSpPr>
          <p:cNvPr id="41" name="Rounded Rectangular Callout 40">
            <a:extLst>
              <a:ext uri="{FF2B5EF4-FFF2-40B4-BE49-F238E27FC236}">
                <a16:creationId xmlns:a16="http://schemas.microsoft.com/office/drawing/2014/main" id="{874AE45A-E4CC-0F49-886F-42E8706C9547}"/>
              </a:ext>
            </a:extLst>
          </p:cNvPr>
          <p:cNvSpPr/>
          <p:nvPr userDrawn="1"/>
        </p:nvSpPr>
        <p:spPr bwMode="auto">
          <a:xfrm>
            <a:off x="8439752"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147AC4"/>
              </a:solidFill>
              <a:effectLst/>
              <a:uLnTx/>
              <a:uFillTx/>
              <a:latin typeface="Arial" panose="020B0604020202020204" pitchFamily="34" charset="0"/>
              <a:ea typeface="ＭＳ Ｐゴシック" charset="-128"/>
              <a:cs typeface="+mn-cs"/>
            </a:endParaRPr>
          </a:p>
        </p:txBody>
      </p:sp>
      <p:sp>
        <p:nvSpPr>
          <p:cNvPr id="42" name="Text Placeholder 61">
            <a:extLst>
              <a:ext uri="{FF2B5EF4-FFF2-40B4-BE49-F238E27FC236}">
                <a16:creationId xmlns:a16="http://schemas.microsoft.com/office/drawing/2014/main" id="{5D81652F-23F7-784F-BD07-B11D0E6491FC}"/>
              </a:ext>
            </a:extLst>
          </p:cNvPr>
          <p:cNvSpPr>
            <a:spLocks noGrp="1"/>
          </p:cNvSpPr>
          <p:nvPr>
            <p:ph type="body" sz="quarter" idx="45" hasCustomPrompt="1"/>
          </p:nvPr>
        </p:nvSpPr>
        <p:spPr>
          <a:xfrm>
            <a:off x="714926"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Arial" panose="020B0604020202020204" pitchFamily="34" charset="0"/>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
        <p:nvSpPr>
          <p:cNvPr id="44" name="Text Placeholder 61">
            <a:extLst>
              <a:ext uri="{FF2B5EF4-FFF2-40B4-BE49-F238E27FC236}">
                <a16:creationId xmlns:a16="http://schemas.microsoft.com/office/drawing/2014/main" id="{E42B8869-B96A-6046-9145-D9A8FCACA755}"/>
              </a:ext>
            </a:extLst>
          </p:cNvPr>
          <p:cNvSpPr>
            <a:spLocks noGrp="1"/>
          </p:cNvSpPr>
          <p:nvPr>
            <p:ph type="body" sz="quarter" idx="46" hasCustomPrompt="1"/>
          </p:nvPr>
        </p:nvSpPr>
        <p:spPr>
          <a:xfrm>
            <a:off x="3346319"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Arial" panose="020B0604020202020204" pitchFamily="34" charset="0"/>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
        <p:nvSpPr>
          <p:cNvPr id="45" name="Text Placeholder 61">
            <a:extLst>
              <a:ext uri="{FF2B5EF4-FFF2-40B4-BE49-F238E27FC236}">
                <a16:creationId xmlns:a16="http://schemas.microsoft.com/office/drawing/2014/main" id="{7F28B1B0-E5F1-2F4F-874C-D5708E004BA6}"/>
              </a:ext>
            </a:extLst>
          </p:cNvPr>
          <p:cNvSpPr>
            <a:spLocks noGrp="1"/>
          </p:cNvSpPr>
          <p:nvPr>
            <p:ph type="body" sz="quarter" idx="47" hasCustomPrompt="1"/>
          </p:nvPr>
        </p:nvSpPr>
        <p:spPr>
          <a:xfrm>
            <a:off x="5915238"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Arial" panose="020B0604020202020204" pitchFamily="34" charset="0"/>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
        <p:nvSpPr>
          <p:cNvPr id="46" name="Text Placeholder 61">
            <a:extLst>
              <a:ext uri="{FF2B5EF4-FFF2-40B4-BE49-F238E27FC236}">
                <a16:creationId xmlns:a16="http://schemas.microsoft.com/office/drawing/2014/main" id="{1ED27404-EBD1-A245-829A-00CE4F58563D}"/>
              </a:ext>
            </a:extLst>
          </p:cNvPr>
          <p:cNvSpPr>
            <a:spLocks noGrp="1"/>
          </p:cNvSpPr>
          <p:nvPr>
            <p:ph type="body" sz="quarter" idx="48" hasCustomPrompt="1"/>
          </p:nvPr>
        </p:nvSpPr>
        <p:spPr>
          <a:xfrm>
            <a:off x="8513042"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Arial" panose="020B0604020202020204" pitchFamily="34" charset="0"/>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Tree>
    <p:extLst>
      <p:ext uri="{BB962C8B-B14F-4D97-AF65-F5344CB8AC3E}">
        <p14:creationId xmlns:p14="http://schemas.microsoft.com/office/powerpoint/2010/main" val="797774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4983332-5624-3343-B22C-FA900B989F17}"/>
              </a:ext>
            </a:extLst>
          </p:cNvPr>
          <p:cNvSpPr/>
          <p:nvPr userDrawn="1"/>
        </p:nvSpPr>
        <p:spPr>
          <a:xfrm>
            <a:off x="8464520"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accent5"/>
              </a:solidFill>
              <a:ea typeface="Arial" charset="0"/>
              <a:cs typeface="Arial" charset="0"/>
            </a:endParaRPr>
          </a:p>
        </p:txBody>
      </p:sp>
      <p:sp>
        <p:nvSpPr>
          <p:cNvPr id="29" name="Rectangle 28">
            <a:extLst>
              <a:ext uri="{FF2B5EF4-FFF2-40B4-BE49-F238E27FC236}">
                <a16:creationId xmlns:a16="http://schemas.microsoft.com/office/drawing/2014/main" id="{F918B8E0-AEE6-E943-8693-FB8E2FCB4155}"/>
              </a:ext>
            </a:extLst>
          </p:cNvPr>
          <p:cNvSpPr/>
          <p:nvPr userDrawn="1"/>
        </p:nvSpPr>
        <p:spPr>
          <a:xfrm>
            <a:off x="8464520"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0" name="Rectangle 29">
            <a:extLst>
              <a:ext uri="{FF2B5EF4-FFF2-40B4-BE49-F238E27FC236}">
                <a16:creationId xmlns:a16="http://schemas.microsoft.com/office/drawing/2014/main" id="{800ED438-392F-D649-907A-0CC6B90EC397}"/>
              </a:ext>
            </a:extLst>
          </p:cNvPr>
          <p:cNvSpPr/>
          <p:nvPr userDrawn="1"/>
        </p:nvSpPr>
        <p:spPr>
          <a:xfrm>
            <a:off x="5873720"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accent5"/>
              </a:solidFill>
              <a:ea typeface="Arial" charset="0"/>
              <a:cs typeface="Arial" charset="0"/>
            </a:endParaRPr>
          </a:p>
        </p:txBody>
      </p:sp>
      <p:sp>
        <p:nvSpPr>
          <p:cNvPr id="31" name="Rectangle 30">
            <a:extLst>
              <a:ext uri="{FF2B5EF4-FFF2-40B4-BE49-F238E27FC236}">
                <a16:creationId xmlns:a16="http://schemas.microsoft.com/office/drawing/2014/main" id="{6189F9C4-F0A8-C34F-A3EC-81F05C9580CB}"/>
              </a:ext>
            </a:extLst>
          </p:cNvPr>
          <p:cNvSpPr/>
          <p:nvPr userDrawn="1"/>
        </p:nvSpPr>
        <p:spPr>
          <a:xfrm>
            <a:off x="5873720"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2" name="Rectangle 31">
            <a:extLst>
              <a:ext uri="{FF2B5EF4-FFF2-40B4-BE49-F238E27FC236}">
                <a16:creationId xmlns:a16="http://schemas.microsoft.com/office/drawing/2014/main" id="{92F14A07-D592-E54F-A913-B1509BB86026}"/>
              </a:ext>
            </a:extLst>
          </p:cNvPr>
          <p:cNvSpPr/>
          <p:nvPr userDrawn="1"/>
        </p:nvSpPr>
        <p:spPr>
          <a:xfrm>
            <a:off x="3282920"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accent5"/>
              </a:solidFill>
              <a:ea typeface="Arial" charset="0"/>
              <a:cs typeface="Arial" charset="0"/>
            </a:endParaRPr>
          </a:p>
        </p:txBody>
      </p:sp>
      <p:sp>
        <p:nvSpPr>
          <p:cNvPr id="33" name="Rectangle 32">
            <a:extLst>
              <a:ext uri="{FF2B5EF4-FFF2-40B4-BE49-F238E27FC236}">
                <a16:creationId xmlns:a16="http://schemas.microsoft.com/office/drawing/2014/main" id="{4ED02683-D7EC-DA41-B03F-DA00D06A09C4}"/>
              </a:ext>
            </a:extLst>
          </p:cNvPr>
          <p:cNvSpPr/>
          <p:nvPr userDrawn="1"/>
        </p:nvSpPr>
        <p:spPr>
          <a:xfrm>
            <a:off x="3282920"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4" name="Rectangle 33">
            <a:extLst>
              <a:ext uri="{FF2B5EF4-FFF2-40B4-BE49-F238E27FC236}">
                <a16:creationId xmlns:a16="http://schemas.microsoft.com/office/drawing/2014/main" id="{4CF877B4-F351-7540-B211-9503CB4681F7}"/>
              </a:ext>
            </a:extLst>
          </p:cNvPr>
          <p:cNvSpPr/>
          <p:nvPr userDrawn="1"/>
        </p:nvSpPr>
        <p:spPr>
          <a:xfrm>
            <a:off x="658311" y="2266018"/>
            <a:ext cx="2257455" cy="238218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accent5"/>
              </a:solidFill>
              <a:ea typeface="Arial" charset="0"/>
              <a:cs typeface="Arial" charset="0"/>
            </a:endParaRPr>
          </a:p>
        </p:txBody>
      </p:sp>
      <p:sp>
        <p:nvSpPr>
          <p:cNvPr id="35" name="Rectangle 34">
            <a:extLst>
              <a:ext uri="{FF2B5EF4-FFF2-40B4-BE49-F238E27FC236}">
                <a16:creationId xmlns:a16="http://schemas.microsoft.com/office/drawing/2014/main" id="{C72A537F-DC70-A440-8C92-ECB06D448BB8}"/>
              </a:ext>
            </a:extLst>
          </p:cNvPr>
          <p:cNvSpPr/>
          <p:nvPr userDrawn="1"/>
        </p:nvSpPr>
        <p:spPr>
          <a:xfrm>
            <a:off x="658311"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6" name="Text Placeholder 2">
            <a:extLst>
              <a:ext uri="{FF2B5EF4-FFF2-40B4-BE49-F238E27FC236}">
                <a16:creationId xmlns:a16="http://schemas.microsoft.com/office/drawing/2014/main" id="{D555BA18-994A-864E-B72E-CCFF537D7256}"/>
              </a:ext>
            </a:extLst>
          </p:cNvPr>
          <p:cNvSpPr>
            <a:spLocks noGrp="1"/>
          </p:cNvSpPr>
          <p:nvPr>
            <p:ph type="body" sz="quarter" idx="14" hasCustomPrompt="1"/>
          </p:nvPr>
        </p:nvSpPr>
        <p:spPr>
          <a:xfrm>
            <a:off x="609600" y="178483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41" name="Rectangle 1">
            <a:extLst>
              <a:ext uri="{FF2B5EF4-FFF2-40B4-BE49-F238E27FC236}">
                <a16:creationId xmlns:a16="http://schemas.microsoft.com/office/drawing/2014/main" id="{7FDC9A12-604A-8144-A963-B823256EF636}"/>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42" name="Text Placeholder 61">
            <a:extLst>
              <a:ext uri="{FF2B5EF4-FFF2-40B4-BE49-F238E27FC236}">
                <a16:creationId xmlns:a16="http://schemas.microsoft.com/office/drawing/2014/main" id="{C7FB2560-E6AF-6A45-AA4D-1293D872A772}"/>
              </a:ext>
            </a:extLst>
          </p:cNvPr>
          <p:cNvSpPr>
            <a:spLocks noGrp="1"/>
          </p:cNvSpPr>
          <p:nvPr>
            <p:ph type="body" sz="quarter" idx="35" hasCustomPrompt="1"/>
          </p:nvPr>
        </p:nvSpPr>
        <p:spPr>
          <a:xfrm>
            <a:off x="831891" y="258567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44" name="Text Placeholder 2">
            <a:extLst>
              <a:ext uri="{FF2B5EF4-FFF2-40B4-BE49-F238E27FC236}">
                <a16:creationId xmlns:a16="http://schemas.microsoft.com/office/drawing/2014/main" id="{0A16310C-0DDE-5344-AFFE-B1B090031176}"/>
              </a:ext>
            </a:extLst>
          </p:cNvPr>
          <p:cNvSpPr>
            <a:spLocks noGrp="1"/>
          </p:cNvSpPr>
          <p:nvPr>
            <p:ph type="body" sz="quarter" idx="39" hasCustomPrompt="1"/>
          </p:nvPr>
        </p:nvSpPr>
        <p:spPr>
          <a:xfrm>
            <a:off x="3236553" y="1784832"/>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45" name="Text Placeholder 2">
            <a:extLst>
              <a:ext uri="{FF2B5EF4-FFF2-40B4-BE49-F238E27FC236}">
                <a16:creationId xmlns:a16="http://schemas.microsoft.com/office/drawing/2014/main" id="{E24F7D4D-E87B-7D41-B1AD-DF74AF03CD7A}"/>
              </a:ext>
            </a:extLst>
          </p:cNvPr>
          <p:cNvSpPr>
            <a:spLocks noGrp="1"/>
          </p:cNvSpPr>
          <p:nvPr>
            <p:ph type="body" sz="quarter" idx="40" hasCustomPrompt="1"/>
          </p:nvPr>
        </p:nvSpPr>
        <p:spPr>
          <a:xfrm>
            <a:off x="5832459" y="1784832"/>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46" name="Text Placeholder 2">
            <a:extLst>
              <a:ext uri="{FF2B5EF4-FFF2-40B4-BE49-F238E27FC236}">
                <a16:creationId xmlns:a16="http://schemas.microsoft.com/office/drawing/2014/main" id="{97D5BEDA-FC86-6844-ACBE-BEA357407CEE}"/>
              </a:ext>
            </a:extLst>
          </p:cNvPr>
          <p:cNvSpPr>
            <a:spLocks noGrp="1"/>
          </p:cNvSpPr>
          <p:nvPr>
            <p:ph type="body" sz="quarter" idx="41" hasCustomPrompt="1"/>
          </p:nvPr>
        </p:nvSpPr>
        <p:spPr>
          <a:xfrm>
            <a:off x="8423259" y="178483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47" name="Text Placeholder 61">
            <a:extLst>
              <a:ext uri="{FF2B5EF4-FFF2-40B4-BE49-F238E27FC236}">
                <a16:creationId xmlns:a16="http://schemas.microsoft.com/office/drawing/2014/main" id="{B063079B-1FEF-6F49-B6D0-0E68CC539BF3}"/>
              </a:ext>
            </a:extLst>
          </p:cNvPr>
          <p:cNvSpPr>
            <a:spLocks noGrp="1"/>
          </p:cNvSpPr>
          <p:nvPr>
            <p:ph type="body" sz="quarter" idx="42" hasCustomPrompt="1"/>
          </p:nvPr>
        </p:nvSpPr>
        <p:spPr>
          <a:xfrm>
            <a:off x="3458844" y="258567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48" name="Text Placeholder 61">
            <a:extLst>
              <a:ext uri="{FF2B5EF4-FFF2-40B4-BE49-F238E27FC236}">
                <a16:creationId xmlns:a16="http://schemas.microsoft.com/office/drawing/2014/main" id="{BE6F9E43-0BD5-1949-B68E-EE0BAB0E2C53}"/>
              </a:ext>
            </a:extLst>
          </p:cNvPr>
          <p:cNvSpPr>
            <a:spLocks noGrp="1"/>
          </p:cNvSpPr>
          <p:nvPr>
            <p:ph type="body" sz="quarter" idx="43" hasCustomPrompt="1"/>
          </p:nvPr>
        </p:nvSpPr>
        <p:spPr>
          <a:xfrm>
            <a:off x="6054750" y="258567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49" name="Text Placeholder 61">
            <a:extLst>
              <a:ext uri="{FF2B5EF4-FFF2-40B4-BE49-F238E27FC236}">
                <a16:creationId xmlns:a16="http://schemas.microsoft.com/office/drawing/2014/main" id="{4C843DF9-3BAE-A742-93DA-5948796CF196}"/>
              </a:ext>
            </a:extLst>
          </p:cNvPr>
          <p:cNvSpPr>
            <a:spLocks noGrp="1"/>
          </p:cNvSpPr>
          <p:nvPr>
            <p:ph type="body" sz="quarter" idx="44" hasCustomPrompt="1"/>
          </p:nvPr>
        </p:nvSpPr>
        <p:spPr>
          <a:xfrm>
            <a:off x="8645550" y="258567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50" name="TextBox 49">
            <a:extLst>
              <a:ext uri="{FF2B5EF4-FFF2-40B4-BE49-F238E27FC236}">
                <a16:creationId xmlns:a16="http://schemas.microsoft.com/office/drawing/2014/main" id="{233B296E-83AE-E244-AF46-C416904DB994}"/>
              </a:ext>
            </a:extLst>
          </p:cNvPr>
          <p:cNvSpPr txBox="1"/>
          <p:nvPr userDrawn="1"/>
        </p:nvSpPr>
        <p:spPr>
          <a:xfrm>
            <a:off x="11137126" y="6274059"/>
            <a:ext cx="514885"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1" i="0" u="none" strike="noStrike" kern="1200" cap="none" spc="300" normalizeH="0" baseline="0" noProof="0">
                <a:ln>
                  <a:noFill/>
                </a:ln>
                <a:solidFill>
                  <a:schemeClr val="accent1"/>
                </a:solidFill>
                <a:effectLst/>
                <a:uLnTx/>
                <a:uFillTx/>
                <a:latin typeface="Calibri" pitchFamily="34" charset="0"/>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chemeClr val="accent1"/>
              </a:solidFill>
              <a:effectLst/>
              <a:uLnTx/>
              <a:uFillTx/>
              <a:latin typeface="Calibri Light" panose="020F0302020204030204"/>
              <a:ea typeface="Tahoma" panose="020B0604030504040204" pitchFamily="34" charset="0"/>
              <a:cs typeface="Calibri" panose="020F0502020204030204" pitchFamily="34" charset="0"/>
            </a:endParaRPr>
          </a:p>
        </p:txBody>
      </p:sp>
      <p:sp>
        <p:nvSpPr>
          <p:cNvPr id="23" name="Text Placeholder 4">
            <a:extLst>
              <a:ext uri="{FF2B5EF4-FFF2-40B4-BE49-F238E27FC236}">
                <a16:creationId xmlns:a16="http://schemas.microsoft.com/office/drawing/2014/main" id="{4CBFB6B4-7F53-D045-9D9C-3BFE96061746}"/>
              </a:ext>
            </a:extLst>
          </p:cNvPr>
          <p:cNvSpPr>
            <a:spLocks noGrp="1"/>
          </p:cNvSpPr>
          <p:nvPr>
            <p:ph type="body" sz="quarter" idx="4294967295" hasCustomPrompt="1"/>
          </p:nvPr>
        </p:nvSpPr>
        <p:spPr>
          <a:xfrm>
            <a:off x="663575" y="5638800"/>
            <a:ext cx="10058400" cy="457200"/>
          </a:xfrm>
          <a:prstGeom prst="rect">
            <a:avLst/>
          </a:prstGeom>
        </p:spPr>
        <p:txBody>
          <a:bodyPr/>
          <a:lstStyle>
            <a:lvl1pPr algn="l">
              <a:defRPr>
                <a:solidFill>
                  <a:schemeClr val="accent4"/>
                </a:solidFill>
                <a:latin typeface="Arial" panose="020B0604020202020204" pitchFamily="34" charset="0"/>
              </a:defRPr>
            </a:lvl1pPr>
          </a:lstStyle>
          <a:p>
            <a:pPr marL="0" indent="0" algn="ctr">
              <a:buNone/>
            </a:pPr>
            <a:r>
              <a:rPr lang="en-US" b="1" spc="0" dirty="0">
                <a:solidFill>
                  <a:schemeClr val="accent4"/>
                </a:solidFill>
              </a:rPr>
              <a:t>Sample Copy Here. Sample Copy Here.</a:t>
            </a:r>
          </a:p>
        </p:txBody>
      </p:sp>
      <p:sp>
        <p:nvSpPr>
          <p:cNvPr id="24" name="Text Placeholder 5">
            <a:extLst>
              <a:ext uri="{FF2B5EF4-FFF2-40B4-BE49-F238E27FC236}">
                <a16:creationId xmlns:a16="http://schemas.microsoft.com/office/drawing/2014/main" id="{9C2F2794-C2E0-6C4A-B657-3222640EA3B7}"/>
              </a:ext>
            </a:extLst>
          </p:cNvPr>
          <p:cNvSpPr>
            <a:spLocks noGrp="1"/>
          </p:cNvSpPr>
          <p:nvPr>
            <p:ph type="body" sz="quarter" idx="45" hasCustomPrompt="1"/>
          </p:nvPr>
        </p:nvSpPr>
        <p:spPr>
          <a:xfrm>
            <a:off x="663575" y="4910665"/>
            <a:ext cx="10058400" cy="728134"/>
          </a:xfrm>
          <a:prstGeom prst="rect">
            <a:avLst/>
          </a:prstGeom>
        </p:spPr>
        <p:txBody>
          <a:bodyPr wrap="none"/>
          <a:lstStyle>
            <a:lvl1pPr marL="0" indent="0" algn="ctr">
              <a:buFontTx/>
              <a:buNone/>
              <a:defRPr b="1" i="0" baseline="0">
                <a:solidFill>
                  <a:schemeClr val="accent1"/>
                </a:solidFill>
                <a:latin typeface="Arial" panose="020B0604020202020204" pitchFamily="34" charset="0"/>
              </a:defRPr>
            </a:lvl1pPr>
          </a:lstStyle>
          <a:p>
            <a:r>
              <a:rPr lang="en-US" sz="4800" dirty="0">
                <a:solidFill>
                  <a:schemeClr val="accent1"/>
                </a:solidFill>
              </a:rPr>
              <a:t>Sample Copy Here.</a:t>
            </a:r>
          </a:p>
        </p:txBody>
      </p:sp>
      <p:sp>
        <p:nvSpPr>
          <p:cNvPr id="25" name="Text Placeholder 8">
            <a:extLst>
              <a:ext uri="{FF2B5EF4-FFF2-40B4-BE49-F238E27FC236}">
                <a16:creationId xmlns:a16="http://schemas.microsoft.com/office/drawing/2014/main" id="{ACD4D9D3-2824-494F-9173-CF7D685AF590}"/>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slide title</a:t>
            </a:r>
          </a:p>
        </p:txBody>
      </p:sp>
      <p:sp>
        <p:nvSpPr>
          <p:cNvPr id="26" name="Text Placeholder 10">
            <a:extLst>
              <a:ext uri="{FF2B5EF4-FFF2-40B4-BE49-F238E27FC236}">
                <a16:creationId xmlns:a16="http://schemas.microsoft.com/office/drawing/2014/main" id="{3CE73905-E331-294B-9A17-2CA6EDF01464}"/>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Subtitle text</a:t>
            </a:r>
          </a:p>
        </p:txBody>
      </p:sp>
    </p:spTree>
    <p:extLst>
      <p:ext uri="{BB962C8B-B14F-4D97-AF65-F5344CB8AC3E}">
        <p14:creationId xmlns:p14="http://schemas.microsoft.com/office/powerpoint/2010/main" val="37401731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rrow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Diagram chart slide title</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609600" y="2726991"/>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Sample medium description sample medium description</a:t>
            </a:r>
          </a:p>
        </p:txBody>
      </p:sp>
      <p:sp>
        <p:nvSpPr>
          <p:cNvPr id="26" name="Text Placeholder 61">
            <a:extLst>
              <a:ext uri="{FF2B5EF4-FFF2-40B4-BE49-F238E27FC236}">
                <a16:creationId xmlns:a16="http://schemas.microsoft.com/office/drawing/2014/main" id="{A0463139-AF5C-BC4F-86D4-F22E70644C2A}"/>
              </a:ext>
            </a:extLst>
          </p:cNvPr>
          <p:cNvSpPr>
            <a:spLocks noGrp="1"/>
          </p:cNvSpPr>
          <p:nvPr>
            <p:ph type="body" sz="quarter" idx="42" hasCustomPrompt="1"/>
          </p:nvPr>
        </p:nvSpPr>
        <p:spPr>
          <a:xfrm>
            <a:off x="3704547" y="2726991"/>
            <a:ext cx="3487507"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Sample medium description sample medium description</a:t>
            </a:r>
          </a:p>
        </p:txBody>
      </p:sp>
      <p:sp>
        <p:nvSpPr>
          <p:cNvPr id="27" name="Text Placeholder 61">
            <a:extLst>
              <a:ext uri="{FF2B5EF4-FFF2-40B4-BE49-F238E27FC236}">
                <a16:creationId xmlns:a16="http://schemas.microsoft.com/office/drawing/2014/main" id="{F9F3218D-DF1C-484F-9582-339BB9E5CB74}"/>
              </a:ext>
            </a:extLst>
          </p:cNvPr>
          <p:cNvSpPr>
            <a:spLocks noGrp="1"/>
          </p:cNvSpPr>
          <p:nvPr>
            <p:ph type="body" sz="quarter" idx="43" hasCustomPrompt="1"/>
          </p:nvPr>
        </p:nvSpPr>
        <p:spPr>
          <a:xfrm>
            <a:off x="8391607" y="2726991"/>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Sample medium description sample medium description</a:t>
            </a:r>
          </a:p>
        </p:txBody>
      </p:sp>
      <p:grpSp>
        <p:nvGrpSpPr>
          <p:cNvPr id="17" name="Group 16">
            <a:extLst>
              <a:ext uri="{FF2B5EF4-FFF2-40B4-BE49-F238E27FC236}">
                <a16:creationId xmlns:a16="http://schemas.microsoft.com/office/drawing/2014/main" id="{B8997BEF-978C-1C45-BE68-2A0DB45A0A40}"/>
              </a:ext>
            </a:extLst>
          </p:cNvPr>
          <p:cNvGrpSpPr/>
          <p:nvPr userDrawn="1"/>
        </p:nvGrpSpPr>
        <p:grpSpPr>
          <a:xfrm>
            <a:off x="2871366" y="1752600"/>
            <a:ext cx="466808" cy="2590800"/>
            <a:chOff x="3631852" y="2302209"/>
            <a:chExt cx="466808" cy="2590800"/>
          </a:xfrm>
        </p:grpSpPr>
        <p:cxnSp>
          <p:nvCxnSpPr>
            <p:cNvPr id="15" name="Straight Connector 14">
              <a:extLst>
                <a:ext uri="{FF2B5EF4-FFF2-40B4-BE49-F238E27FC236}">
                  <a16:creationId xmlns:a16="http://schemas.microsoft.com/office/drawing/2014/main" id="{51B06FF6-A3CD-2843-9883-0DF6672299DF}"/>
                </a:ext>
              </a:extLst>
            </p:cNvPr>
            <p:cNvCxnSpPr>
              <a:cxnSpLocks/>
            </p:cNvCxnSpPr>
            <p:nvPr userDrawn="1"/>
          </p:nvCxnSpPr>
          <p:spPr>
            <a:xfrm flipH="1">
              <a:off x="3631853" y="23022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35EA981-2116-6343-8B25-71B01A7FC63B}"/>
                </a:ext>
              </a:extLst>
            </p:cNvPr>
            <p:cNvCxnSpPr>
              <a:cxnSpLocks/>
            </p:cNvCxnSpPr>
            <p:nvPr userDrawn="1"/>
          </p:nvCxnSpPr>
          <p:spPr>
            <a:xfrm flipH="1" flipV="1">
              <a:off x="3631852" y="35976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9F9882CB-2A13-4041-B0F6-4E385E79713E}"/>
              </a:ext>
            </a:extLst>
          </p:cNvPr>
          <p:cNvGrpSpPr/>
          <p:nvPr userDrawn="1"/>
        </p:nvGrpSpPr>
        <p:grpSpPr>
          <a:xfrm rot="10800000">
            <a:off x="7558427" y="1752600"/>
            <a:ext cx="466808" cy="2590800"/>
            <a:chOff x="3631852" y="2302209"/>
            <a:chExt cx="466808" cy="2590800"/>
          </a:xfrm>
        </p:grpSpPr>
        <p:cxnSp>
          <p:nvCxnSpPr>
            <p:cNvPr id="35" name="Straight Connector 34">
              <a:extLst>
                <a:ext uri="{FF2B5EF4-FFF2-40B4-BE49-F238E27FC236}">
                  <a16:creationId xmlns:a16="http://schemas.microsoft.com/office/drawing/2014/main" id="{CEA4A5AB-8858-9645-9A52-D81715193804}"/>
                </a:ext>
              </a:extLst>
            </p:cNvPr>
            <p:cNvCxnSpPr>
              <a:cxnSpLocks/>
            </p:cNvCxnSpPr>
            <p:nvPr userDrawn="1"/>
          </p:nvCxnSpPr>
          <p:spPr>
            <a:xfrm flipH="1">
              <a:off x="3631853" y="23022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FDAC36F-B9FC-634C-996E-1F08FEAC2180}"/>
                </a:ext>
              </a:extLst>
            </p:cNvPr>
            <p:cNvCxnSpPr>
              <a:cxnSpLocks/>
            </p:cNvCxnSpPr>
            <p:nvPr userDrawn="1"/>
          </p:nvCxnSpPr>
          <p:spPr>
            <a:xfrm flipH="1" flipV="1">
              <a:off x="3631852" y="35976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18" name="Text Placeholder 9">
            <a:extLst>
              <a:ext uri="{FF2B5EF4-FFF2-40B4-BE49-F238E27FC236}">
                <a16:creationId xmlns:a16="http://schemas.microsoft.com/office/drawing/2014/main" id="{C88584CC-A0FA-D749-951E-11946065B60B}"/>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Arial" panose="020B0604020202020204" pitchFamily="34" charset="0"/>
              </a:defRPr>
            </a:lvl1pPr>
          </a:lstStyle>
          <a:p>
            <a:pPr lvl="0"/>
            <a:r>
              <a:rPr lang="en-US" dirty="0"/>
              <a:t>category</a:t>
            </a:r>
          </a:p>
        </p:txBody>
      </p:sp>
    </p:spTree>
    <p:extLst>
      <p:ext uri="{BB962C8B-B14F-4D97-AF65-F5344CB8AC3E}">
        <p14:creationId xmlns:p14="http://schemas.microsoft.com/office/powerpoint/2010/main" val="21573554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imple Table">
    <p:spTree>
      <p:nvGrpSpPr>
        <p:cNvPr id="1" name=""/>
        <p:cNvGrpSpPr/>
        <p:nvPr/>
      </p:nvGrpSpPr>
      <p:grpSpPr>
        <a:xfrm>
          <a:off x="0" y="0"/>
          <a:ext cx="0" cy="0"/>
          <a:chOff x="0" y="0"/>
          <a:chExt cx="0" cy="0"/>
        </a:xfrm>
      </p:grpSpPr>
      <p:sp>
        <p:nvSpPr>
          <p:cNvPr id="62" name="Text Placeholder 6">
            <a:extLst>
              <a:ext uri="{FF2B5EF4-FFF2-40B4-BE49-F238E27FC236}">
                <a16:creationId xmlns:a16="http://schemas.microsoft.com/office/drawing/2014/main" id="{C23CCF9C-E483-3B49-A5FD-1411B2F88CEA}"/>
              </a:ext>
            </a:extLst>
          </p:cNvPr>
          <p:cNvSpPr>
            <a:spLocks noGrp="1"/>
          </p:cNvSpPr>
          <p:nvPr>
            <p:ph type="body" sz="quarter" idx="26" hasCustomPrompt="1"/>
          </p:nvPr>
        </p:nvSpPr>
        <p:spPr>
          <a:xfrm>
            <a:off x="3245277" y="5444695"/>
            <a:ext cx="5919788" cy="433900"/>
          </a:xfrm>
          <a:prstGeom prst="rect">
            <a:avLst/>
          </a:prstGeom>
        </p:spPr>
        <p:txBody>
          <a:bodyPr/>
          <a:lstStyle>
            <a:lvl1pPr marL="117475" indent="-117475">
              <a:lnSpc>
                <a:spcPts val="680"/>
              </a:lnSpc>
              <a:buFont typeface="Arial" panose="020B0604020202020204" pitchFamily="34" charset="0"/>
              <a:buChar char="•"/>
              <a:tabLst/>
              <a:defRPr sz="1400">
                <a:solidFill>
                  <a:schemeClr val="accent1"/>
                </a:solidFill>
                <a:latin typeface="Arial" panose="020B0604020202020204" pitchFamily="34" charset="0"/>
              </a:defRPr>
            </a:lvl1pPr>
          </a:lstStyle>
          <a:p>
            <a:pPr lvl="0"/>
            <a:r>
              <a:rPr lang="en-US" dirty="0"/>
              <a:t>Content</a:t>
            </a:r>
          </a:p>
          <a:p>
            <a:pPr lvl="0"/>
            <a:r>
              <a:rPr lang="en-US" dirty="0"/>
              <a:t>Content</a:t>
            </a:r>
          </a:p>
        </p:txBody>
      </p:sp>
      <p:sp>
        <p:nvSpPr>
          <p:cNvPr id="63" name="Rectangle 62">
            <a:extLst>
              <a:ext uri="{FF2B5EF4-FFF2-40B4-BE49-F238E27FC236}">
                <a16:creationId xmlns:a16="http://schemas.microsoft.com/office/drawing/2014/main" id="{64847E24-AD20-C745-B801-006955DD4A72}"/>
              </a:ext>
            </a:extLst>
          </p:cNvPr>
          <p:cNvSpPr/>
          <p:nvPr userDrawn="1"/>
        </p:nvSpPr>
        <p:spPr>
          <a:xfrm>
            <a:off x="621475" y="5373120"/>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64" name="Text Placeholder 2">
            <a:extLst>
              <a:ext uri="{FF2B5EF4-FFF2-40B4-BE49-F238E27FC236}">
                <a16:creationId xmlns:a16="http://schemas.microsoft.com/office/drawing/2014/main" id="{6A60160B-2AB4-284C-AC3F-1F00A7A9F8B1}"/>
              </a:ext>
            </a:extLst>
          </p:cNvPr>
          <p:cNvSpPr>
            <a:spLocks noGrp="1"/>
          </p:cNvSpPr>
          <p:nvPr>
            <p:ph type="body" sz="quarter" idx="27" hasCustomPrompt="1"/>
          </p:nvPr>
        </p:nvSpPr>
        <p:spPr>
          <a:xfrm>
            <a:off x="901167" y="5445421"/>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59" name="Text Placeholder 6">
            <a:extLst>
              <a:ext uri="{FF2B5EF4-FFF2-40B4-BE49-F238E27FC236}">
                <a16:creationId xmlns:a16="http://schemas.microsoft.com/office/drawing/2014/main" id="{80B39F71-E383-A148-B7A7-5754BC497FC7}"/>
              </a:ext>
            </a:extLst>
          </p:cNvPr>
          <p:cNvSpPr>
            <a:spLocks noGrp="1"/>
          </p:cNvSpPr>
          <p:nvPr>
            <p:ph type="body" sz="quarter" idx="24" hasCustomPrompt="1"/>
          </p:nvPr>
        </p:nvSpPr>
        <p:spPr>
          <a:xfrm>
            <a:off x="3245277" y="4763440"/>
            <a:ext cx="5919788" cy="433900"/>
          </a:xfrm>
          <a:prstGeom prst="rect">
            <a:avLst/>
          </a:prstGeom>
        </p:spPr>
        <p:txBody>
          <a:bodyPr/>
          <a:lstStyle>
            <a:lvl1pPr marL="285750" indent="-285750">
              <a:lnSpc>
                <a:spcPts val="680"/>
              </a:lnSpc>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60" name="Rectangle 59">
            <a:extLst>
              <a:ext uri="{FF2B5EF4-FFF2-40B4-BE49-F238E27FC236}">
                <a16:creationId xmlns:a16="http://schemas.microsoft.com/office/drawing/2014/main" id="{739EA1B7-B9F0-B540-B524-3CBFE3F75295}"/>
              </a:ext>
            </a:extLst>
          </p:cNvPr>
          <p:cNvSpPr/>
          <p:nvPr userDrawn="1"/>
        </p:nvSpPr>
        <p:spPr>
          <a:xfrm>
            <a:off x="621475" y="4691865"/>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61" name="Text Placeholder 2">
            <a:extLst>
              <a:ext uri="{FF2B5EF4-FFF2-40B4-BE49-F238E27FC236}">
                <a16:creationId xmlns:a16="http://schemas.microsoft.com/office/drawing/2014/main" id="{80B7C768-3995-3A41-AB75-E5C15E0B3391}"/>
              </a:ext>
            </a:extLst>
          </p:cNvPr>
          <p:cNvSpPr>
            <a:spLocks noGrp="1"/>
          </p:cNvSpPr>
          <p:nvPr>
            <p:ph type="body" sz="quarter" idx="25" hasCustomPrompt="1"/>
          </p:nvPr>
        </p:nvSpPr>
        <p:spPr>
          <a:xfrm>
            <a:off x="901167" y="4764166"/>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56" name="Text Placeholder 6">
            <a:extLst>
              <a:ext uri="{FF2B5EF4-FFF2-40B4-BE49-F238E27FC236}">
                <a16:creationId xmlns:a16="http://schemas.microsoft.com/office/drawing/2014/main" id="{62BD6220-0724-8B41-8F76-ED626B1F310E}"/>
              </a:ext>
            </a:extLst>
          </p:cNvPr>
          <p:cNvSpPr>
            <a:spLocks noGrp="1"/>
          </p:cNvSpPr>
          <p:nvPr>
            <p:ph type="body" sz="quarter" idx="22" hasCustomPrompt="1"/>
          </p:nvPr>
        </p:nvSpPr>
        <p:spPr>
          <a:xfrm>
            <a:off x="3245277" y="4077499"/>
            <a:ext cx="5919788" cy="433900"/>
          </a:xfrm>
          <a:prstGeom prst="rect">
            <a:avLst/>
          </a:prstGeom>
        </p:spPr>
        <p:txBody>
          <a:bodyPr/>
          <a:lstStyle>
            <a:lvl1pPr marL="285750" indent="-285750">
              <a:lnSpc>
                <a:spcPts val="680"/>
              </a:lnSpc>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57" name="Rectangle 56">
            <a:extLst>
              <a:ext uri="{FF2B5EF4-FFF2-40B4-BE49-F238E27FC236}">
                <a16:creationId xmlns:a16="http://schemas.microsoft.com/office/drawing/2014/main" id="{475BB5B0-3871-BA44-A73E-B0E0B9DFE4CD}"/>
              </a:ext>
            </a:extLst>
          </p:cNvPr>
          <p:cNvSpPr/>
          <p:nvPr userDrawn="1"/>
        </p:nvSpPr>
        <p:spPr>
          <a:xfrm>
            <a:off x="621475" y="4005924"/>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58" name="Text Placeholder 2">
            <a:extLst>
              <a:ext uri="{FF2B5EF4-FFF2-40B4-BE49-F238E27FC236}">
                <a16:creationId xmlns:a16="http://schemas.microsoft.com/office/drawing/2014/main" id="{A4F70DE5-B6C9-EE4F-B8A2-266C602456FC}"/>
              </a:ext>
            </a:extLst>
          </p:cNvPr>
          <p:cNvSpPr>
            <a:spLocks noGrp="1"/>
          </p:cNvSpPr>
          <p:nvPr>
            <p:ph type="body" sz="quarter" idx="23" hasCustomPrompt="1"/>
          </p:nvPr>
        </p:nvSpPr>
        <p:spPr>
          <a:xfrm>
            <a:off x="901167" y="4078225"/>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53" name="Text Placeholder 6">
            <a:extLst>
              <a:ext uri="{FF2B5EF4-FFF2-40B4-BE49-F238E27FC236}">
                <a16:creationId xmlns:a16="http://schemas.microsoft.com/office/drawing/2014/main" id="{22DCF273-B652-8047-B0E5-F97B45DD9AEE}"/>
              </a:ext>
            </a:extLst>
          </p:cNvPr>
          <p:cNvSpPr>
            <a:spLocks noGrp="1"/>
          </p:cNvSpPr>
          <p:nvPr>
            <p:ph type="body" sz="quarter" idx="20" hasCustomPrompt="1"/>
          </p:nvPr>
        </p:nvSpPr>
        <p:spPr>
          <a:xfrm>
            <a:off x="3245277" y="3395854"/>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Arial" panose="020B0604020202020204" pitchFamily="34" charset="0"/>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54" name="Rectangle 53">
            <a:extLst>
              <a:ext uri="{FF2B5EF4-FFF2-40B4-BE49-F238E27FC236}">
                <a16:creationId xmlns:a16="http://schemas.microsoft.com/office/drawing/2014/main" id="{507E2A8F-25A9-1047-B484-83DF6923B682}"/>
              </a:ext>
            </a:extLst>
          </p:cNvPr>
          <p:cNvSpPr/>
          <p:nvPr userDrawn="1"/>
        </p:nvSpPr>
        <p:spPr>
          <a:xfrm>
            <a:off x="621475" y="3324279"/>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55" name="Text Placeholder 2">
            <a:extLst>
              <a:ext uri="{FF2B5EF4-FFF2-40B4-BE49-F238E27FC236}">
                <a16:creationId xmlns:a16="http://schemas.microsoft.com/office/drawing/2014/main" id="{E9857C71-EF39-8145-BC2E-A0C3D7DB70AF}"/>
              </a:ext>
            </a:extLst>
          </p:cNvPr>
          <p:cNvSpPr>
            <a:spLocks noGrp="1"/>
          </p:cNvSpPr>
          <p:nvPr>
            <p:ph type="body" sz="quarter" idx="21" hasCustomPrompt="1"/>
          </p:nvPr>
        </p:nvSpPr>
        <p:spPr>
          <a:xfrm>
            <a:off x="901167" y="3396580"/>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50" name="Text Placeholder 6">
            <a:extLst>
              <a:ext uri="{FF2B5EF4-FFF2-40B4-BE49-F238E27FC236}">
                <a16:creationId xmlns:a16="http://schemas.microsoft.com/office/drawing/2014/main" id="{54B2BB05-6AEE-CF45-8B71-5D9F24E6DE3A}"/>
              </a:ext>
            </a:extLst>
          </p:cNvPr>
          <p:cNvSpPr>
            <a:spLocks noGrp="1"/>
          </p:cNvSpPr>
          <p:nvPr>
            <p:ph type="body" sz="quarter" idx="18" hasCustomPrompt="1"/>
          </p:nvPr>
        </p:nvSpPr>
        <p:spPr>
          <a:xfrm>
            <a:off x="3245277" y="2715960"/>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Arial" panose="020B0604020202020204" pitchFamily="34" charset="0"/>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51" name="Rectangle 50">
            <a:extLst>
              <a:ext uri="{FF2B5EF4-FFF2-40B4-BE49-F238E27FC236}">
                <a16:creationId xmlns:a16="http://schemas.microsoft.com/office/drawing/2014/main" id="{EF7B13C0-C17E-AE47-876C-A9AE824A981B}"/>
              </a:ext>
            </a:extLst>
          </p:cNvPr>
          <p:cNvSpPr/>
          <p:nvPr userDrawn="1"/>
        </p:nvSpPr>
        <p:spPr>
          <a:xfrm>
            <a:off x="621475" y="2644385"/>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52" name="Text Placeholder 2">
            <a:extLst>
              <a:ext uri="{FF2B5EF4-FFF2-40B4-BE49-F238E27FC236}">
                <a16:creationId xmlns:a16="http://schemas.microsoft.com/office/drawing/2014/main" id="{15B3569B-E766-B44C-8E46-A151274841CD}"/>
              </a:ext>
            </a:extLst>
          </p:cNvPr>
          <p:cNvSpPr>
            <a:spLocks noGrp="1"/>
          </p:cNvSpPr>
          <p:nvPr>
            <p:ph type="body" sz="quarter" idx="19" hasCustomPrompt="1"/>
          </p:nvPr>
        </p:nvSpPr>
        <p:spPr>
          <a:xfrm>
            <a:off x="901167" y="2716686"/>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47" name="Text Placeholder 6">
            <a:extLst>
              <a:ext uri="{FF2B5EF4-FFF2-40B4-BE49-F238E27FC236}">
                <a16:creationId xmlns:a16="http://schemas.microsoft.com/office/drawing/2014/main" id="{C021271B-E1CF-C045-ACD7-BC5608F0D978}"/>
              </a:ext>
            </a:extLst>
          </p:cNvPr>
          <p:cNvSpPr>
            <a:spLocks noGrp="1"/>
          </p:cNvSpPr>
          <p:nvPr>
            <p:ph type="body" sz="quarter" idx="16" hasCustomPrompt="1"/>
          </p:nvPr>
        </p:nvSpPr>
        <p:spPr>
          <a:xfrm>
            <a:off x="3245277" y="2034705"/>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Arial" panose="020B0604020202020204" pitchFamily="34" charset="0"/>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48" name="Rectangle 47">
            <a:extLst>
              <a:ext uri="{FF2B5EF4-FFF2-40B4-BE49-F238E27FC236}">
                <a16:creationId xmlns:a16="http://schemas.microsoft.com/office/drawing/2014/main" id="{69A46844-5B79-FF41-813C-1F02DE5A35B4}"/>
              </a:ext>
            </a:extLst>
          </p:cNvPr>
          <p:cNvSpPr/>
          <p:nvPr userDrawn="1"/>
        </p:nvSpPr>
        <p:spPr>
          <a:xfrm>
            <a:off x="621475" y="1963130"/>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49" name="Text Placeholder 2">
            <a:extLst>
              <a:ext uri="{FF2B5EF4-FFF2-40B4-BE49-F238E27FC236}">
                <a16:creationId xmlns:a16="http://schemas.microsoft.com/office/drawing/2014/main" id="{D57DA86E-93EB-884B-B693-09BCE59D382A}"/>
              </a:ext>
            </a:extLst>
          </p:cNvPr>
          <p:cNvSpPr>
            <a:spLocks noGrp="1"/>
          </p:cNvSpPr>
          <p:nvPr>
            <p:ph type="body" sz="quarter" idx="17" hasCustomPrompt="1"/>
          </p:nvPr>
        </p:nvSpPr>
        <p:spPr>
          <a:xfrm>
            <a:off x="901167" y="2035431"/>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7" name="Text Placeholder 6">
            <a:extLst>
              <a:ext uri="{FF2B5EF4-FFF2-40B4-BE49-F238E27FC236}">
                <a16:creationId xmlns:a16="http://schemas.microsoft.com/office/drawing/2014/main" id="{A1CDBA1D-AE94-C94D-88D9-32761D2D1D93}"/>
              </a:ext>
            </a:extLst>
          </p:cNvPr>
          <p:cNvSpPr>
            <a:spLocks noGrp="1"/>
          </p:cNvSpPr>
          <p:nvPr>
            <p:ph type="body" sz="quarter" idx="15" hasCustomPrompt="1"/>
          </p:nvPr>
        </p:nvSpPr>
        <p:spPr>
          <a:xfrm>
            <a:off x="3245277" y="1366975"/>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Arial" panose="020B0604020202020204" pitchFamily="34" charset="0"/>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18" name="Rectangle 17">
            <a:extLst>
              <a:ext uri="{FF2B5EF4-FFF2-40B4-BE49-F238E27FC236}">
                <a16:creationId xmlns:a16="http://schemas.microsoft.com/office/drawing/2014/main" id="{23F8DF81-088C-1A49-B135-D66D8C9A0104}"/>
              </a:ext>
            </a:extLst>
          </p:cNvPr>
          <p:cNvSpPr/>
          <p:nvPr userDrawn="1"/>
        </p:nvSpPr>
        <p:spPr>
          <a:xfrm>
            <a:off x="621475" y="1295400"/>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3" name="Text Placeholder 2">
            <a:extLst>
              <a:ext uri="{FF2B5EF4-FFF2-40B4-BE49-F238E27FC236}">
                <a16:creationId xmlns:a16="http://schemas.microsoft.com/office/drawing/2014/main" id="{4ACA0CC5-A483-364A-90E5-8242F825988B}"/>
              </a:ext>
            </a:extLst>
          </p:cNvPr>
          <p:cNvSpPr>
            <a:spLocks noGrp="1"/>
          </p:cNvSpPr>
          <p:nvPr>
            <p:ph type="body" sz="quarter" idx="14" hasCustomPrompt="1"/>
          </p:nvPr>
        </p:nvSpPr>
        <p:spPr>
          <a:xfrm>
            <a:off x="901167" y="1367701"/>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Good example of structure and organization of info</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9235317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Column Grid 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516BDCF-57EA-F942-906F-F83520689B97}"/>
              </a:ext>
            </a:extLst>
          </p:cNvPr>
          <p:cNvSpPr/>
          <p:nvPr userDrawn="1"/>
        </p:nvSpPr>
        <p:spPr>
          <a:xfrm flipH="1">
            <a:off x="609600" y="1295400"/>
            <a:ext cx="2931375" cy="4157741"/>
          </a:xfrm>
          <a:prstGeom prst="rect">
            <a:avLst/>
          </a:prstGeom>
          <a:solidFill>
            <a:schemeClr val="accent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09221">
              <a:defRPr/>
            </a:pPr>
            <a:endParaRPr lang="en-US" sz="1133" b="1" dirty="0">
              <a:solidFill>
                <a:schemeClr val="tx2"/>
              </a:solidFill>
              <a:latin typeface="Arial" panose="020B0604020202020204" pitchFamily="34" charset="0"/>
              <a:cs typeface="Trebuchet MS"/>
            </a:endParaRPr>
          </a:p>
        </p:txBody>
      </p:sp>
      <p:sp>
        <p:nvSpPr>
          <p:cNvPr id="6" name="Text Placeholder 5">
            <a:extLst>
              <a:ext uri="{FF2B5EF4-FFF2-40B4-BE49-F238E27FC236}">
                <a16:creationId xmlns:a16="http://schemas.microsoft.com/office/drawing/2014/main" id="{A97F9031-FFCE-ED41-95DE-6D1AF1832D7B}"/>
              </a:ext>
            </a:extLst>
          </p:cNvPr>
          <p:cNvSpPr>
            <a:spLocks noGrp="1"/>
          </p:cNvSpPr>
          <p:nvPr>
            <p:ph type="body" sz="quarter" idx="14" hasCustomPrompt="1"/>
          </p:nvPr>
        </p:nvSpPr>
        <p:spPr>
          <a:xfrm>
            <a:off x="794600" y="1533847"/>
            <a:ext cx="2667000" cy="228600"/>
          </a:xfrm>
          <a:prstGeom prst="rect">
            <a:avLst/>
          </a:prstGeom>
        </p:spPr>
        <p:txBody>
          <a:bodyPr/>
          <a:lstStyle>
            <a:lvl1pPr marL="0" indent="0">
              <a:buNone/>
              <a:defRPr sz="1200" b="1" cap="all" spc="300" baseline="0">
                <a:solidFill>
                  <a:schemeClr val="bg1"/>
                </a:solidFill>
                <a:latin typeface="Arial" panose="020B0604020202020204" pitchFamily="34" charset="0"/>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Three column grid slide title</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28" name="Rectangle 1">
            <a:extLst>
              <a:ext uri="{FF2B5EF4-FFF2-40B4-BE49-F238E27FC236}">
                <a16:creationId xmlns:a16="http://schemas.microsoft.com/office/drawing/2014/main" id="{560840C8-C8B2-2940-96F1-BB12CE7806F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38" name="Straight Connector 37">
            <a:extLst>
              <a:ext uri="{FF2B5EF4-FFF2-40B4-BE49-F238E27FC236}">
                <a16:creationId xmlns:a16="http://schemas.microsoft.com/office/drawing/2014/main" id="{576A5CF7-B741-2548-87F5-23C173EAA153}"/>
              </a:ext>
            </a:extLst>
          </p:cNvPr>
          <p:cNvCxnSpPr>
            <a:cxnSpLocks/>
          </p:cNvCxnSpPr>
          <p:nvPr userDrawn="1"/>
        </p:nvCxnSpPr>
        <p:spPr>
          <a:xfrm>
            <a:off x="794600" y="1893566"/>
            <a:ext cx="1298575"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FC794381-AB53-254F-9C04-A8D3A193CEAF}"/>
              </a:ext>
            </a:extLst>
          </p:cNvPr>
          <p:cNvSpPr>
            <a:spLocks noGrp="1"/>
          </p:cNvSpPr>
          <p:nvPr>
            <p:ph type="body" sz="quarter" idx="17" hasCustomPrompt="1"/>
          </p:nvPr>
        </p:nvSpPr>
        <p:spPr>
          <a:xfrm>
            <a:off x="794600" y="2000552"/>
            <a:ext cx="2593975" cy="650875"/>
          </a:xfrm>
          <a:prstGeom prst="rect">
            <a:avLst/>
          </a:prstGeom>
        </p:spPr>
        <p:txBody>
          <a:bodyPr/>
          <a:lstStyle>
            <a:lvl1pPr marL="0" indent="0">
              <a:buNone/>
              <a:defRPr sz="2130" b="1">
                <a:solidFill>
                  <a:schemeClr val="bg1"/>
                </a:solidFill>
                <a:latin typeface="Arial" panose="020B0604020202020204" pitchFamily="34" charset="0"/>
              </a:defRPr>
            </a:lvl1pPr>
          </a:lstStyle>
          <a:p>
            <a:pPr lvl="0"/>
            <a:r>
              <a:rPr lang="en-US" dirty="0"/>
              <a:t>Headline</a:t>
            </a:r>
          </a:p>
        </p:txBody>
      </p:sp>
      <p:sp>
        <p:nvSpPr>
          <p:cNvPr id="67" name="Text Placeholder 9">
            <a:extLst>
              <a:ext uri="{FF2B5EF4-FFF2-40B4-BE49-F238E27FC236}">
                <a16:creationId xmlns:a16="http://schemas.microsoft.com/office/drawing/2014/main" id="{FAF6D016-79FA-2A4C-A6E8-081ABC00A9A9}"/>
              </a:ext>
            </a:extLst>
          </p:cNvPr>
          <p:cNvSpPr>
            <a:spLocks noGrp="1"/>
          </p:cNvSpPr>
          <p:nvPr>
            <p:ph type="body" sz="quarter" idx="20" hasCustomPrompt="1"/>
          </p:nvPr>
        </p:nvSpPr>
        <p:spPr>
          <a:xfrm>
            <a:off x="794600" y="2643548"/>
            <a:ext cx="2593975" cy="2151696"/>
          </a:xfrm>
          <a:prstGeom prst="rect">
            <a:avLst/>
          </a:prstGeom>
        </p:spPr>
        <p:txBody>
          <a:bodyPr/>
          <a:lstStyle>
            <a:lvl1pPr marL="0" indent="0">
              <a:buNone/>
              <a:defRPr sz="2130" b="0">
                <a:solidFill>
                  <a:schemeClr val="bg1"/>
                </a:solidFill>
                <a:latin typeface="Arial" panose="020B0604020202020204" pitchFamily="34" charset="0"/>
              </a:defRPr>
            </a:lvl1pPr>
          </a:lstStyle>
          <a:p>
            <a:pPr lvl="0"/>
            <a:r>
              <a:rPr lang="en-US" dirty="0"/>
              <a:t>Content</a:t>
            </a:r>
          </a:p>
        </p:txBody>
      </p:sp>
      <p:sp>
        <p:nvSpPr>
          <p:cNvPr id="32" name="Rectangle 31">
            <a:extLst>
              <a:ext uri="{FF2B5EF4-FFF2-40B4-BE49-F238E27FC236}">
                <a16:creationId xmlns:a16="http://schemas.microsoft.com/office/drawing/2014/main" id="{BE649CF1-6522-5C48-BB21-FB8CBF58033E}"/>
              </a:ext>
            </a:extLst>
          </p:cNvPr>
          <p:cNvSpPr/>
          <p:nvPr userDrawn="1"/>
        </p:nvSpPr>
        <p:spPr>
          <a:xfrm flipH="1">
            <a:off x="3998175" y="1295400"/>
            <a:ext cx="2931375" cy="4157741"/>
          </a:xfrm>
          <a:prstGeom prst="rect">
            <a:avLst/>
          </a:prstGeom>
          <a:solidFill>
            <a:schemeClr val="accent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09221">
              <a:defRPr/>
            </a:pPr>
            <a:endParaRPr lang="en-US" sz="1133" b="1" dirty="0">
              <a:solidFill>
                <a:schemeClr val="tx2"/>
              </a:solidFill>
              <a:latin typeface="Arial" panose="020B0604020202020204" pitchFamily="34" charset="0"/>
              <a:cs typeface="Trebuchet MS"/>
            </a:endParaRPr>
          </a:p>
        </p:txBody>
      </p:sp>
      <p:sp>
        <p:nvSpPr>
          <p:cNvPr id="33" name="Text Placeholder 5">
            <a:extLst>
              <a:ext uri="{FF2B5EF4-FFF2-40B4-BE49-F238E27FC236}">
                <a16:creationId xmlns:a16="http://schemas.microsoft.com/office/drawing/2014/main" id="{464F49F2-044E-1048-87F5-79E2994D2AC0}"/>
              </a:ext>
            </a:extLst>
          </p:cNvPr>
          <p:cNvSpPr>
            <a:spLocks noGrp="1"/>
          </p:cNvSpPr>
          <p:nvPr>
            <p:ph type="body" sz="quarter" idx="21" hasCustomPrompt="1"/>
          </p:nvPr>
        </p:nvSpPr>
        <p:spPr>
          <a:xfrm>
            <a:off x="4183175" y="1533847"/>
            <a:ext cx="2667000" cy="228600"/>
          </a:xfrm>
          <a:prstGeom prst="rect">
            <a:avLst/>
          </a:prstGeom>
        </p:spPr>
        <p:txBody>
          <a:bodyPr/>
          <a:lstStyle>
            <a:lvl1pPr marL="0" indent="0">
              <a:buNone/>
              <a:defRPr sz="1200" b="1" cap="all" spc="300" baseline="0">
                <a:solidFill>
                  <a:schemeClr val="bg1"/>
                </a:solidFill>
                <a:latin typeface="Arial" panose="020B0604020202020204" pitchFamily="34" charset="0"/>
              </a:defRPr>
            </a:lvl1pPr>
          </a:lstStyle>
          <a:p>
            <a:pPr lvl="0"/>
            <a:r>
              <a:rPr lang="en-US" dirty="0"/>
              <a:t>TITLE</a:t>
            </a:r>
          </a:p>
        </p:txBody>
      </p:sp>
      <p:cxnSp>
        <p:nvCxnSpPr>
          <p:cNvPr id="34" name="Straight Connector 33">
            <a:extLst>
              <a:ext uri="{FF2B5EF4-FFF2-40B4-BE49-F238E27FC236}">
                <a16:creationId xmlns:a16="http://schemas.microsoft.com/office/drawing/2014/main" id="{95818F62-797F-0A47-8024-EC426C66A0E7}"/>
              </a:ext>
            </a:extLst>
          </p:cNvPr>
          <p:cNvCxnSpPr>
            <a:cxnSpLocks/>
          </p:cNvCxnSpPr>
          <p:nvPr userDrawn="1"/>
        </p:nvCxnSpPr>
        <p:spPr>
          <a:xfrm>
            <a:off x="4183175" y="1893566"/>
            <a:ext cx="1298575"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35" name="Text Placeholder 9">
            <a:extLst>
              <a:ext uri="{FF2B5EF4-FFF2-40B4-BE49-F238E27FC236}">
                <a16:creationId xmlns:a16="http://schemas.microsoft.com/office/drawing/2014/main" id="{5E1A65F0-0D7E-0142-8629-CDCDF8605AC5}"/>
              </a:ext>
            </a:extLst>
          </p:cNvPr>
          <p:cNvSpPr>
            <a:spLocks noGrp="1"/>
          </p:cNvSpPr>
          <p:nvPr>
            <p:ph type="body" sz="quarter" idx="22" hasCustomPrompt="1"/>
          </p:nvPr>
        </p:nvSpPr>
        <p:spPr>
          <a:xfrm>
            <a:off x="4183175" y="2000552"/>
            <a:ext cx="2593975" cy="650875"/>
          </a:xfrm>
          <a:prstGeom prst="rect">
            <a:avLst/>
          </a:prstGeom>
        </p:spPr>
        <p:txBody>
          <a:bodyPr/>
          <a:lstStyle>
            <a:lvl1pPr marL="0" indent="0">
              <a:buNone/>
              <a:defRPr sz="2130" b="1">
                <a:solidFill>
                  <a:schemeClr val="bg1"/>
                </a:solidFill>
                <a:latin typeface="Arial" panose="020B0604020202020204" pitchFamily="34" charset="0"/>
              </a:defRPr>
            </a:lvl1pPr>
          </a:lstStyle>
          <a:p>
            <a:pPr lvl="0"/>
            <a:r>
              <a:rPr lang="en-US" dirty="0"/>
              <a:t>Headline</a:t>
            </a:r>
          </a:p>
        </p:txBody>
      </p:sp>
      <p:sp>
        <p:nvSpPr>
          <p:cNvPr id="36" name="Text Placeholder 9">
            <a:extLst>
              <a:ext uri="{FF2B5EF4-FFF2-40B4-BE49-F238E27FC236}">
                <a16:creationId xmlns:a16="http://schemas.microsoft.com/office/drawing/2014/main" id="{06A8C8F5-9375-3E48-B7A5-305E4DC4E46B}"/>
              </a:ext>
            </a:extLst>
          </p:cNvPr>
          <p:cNvSpPr>
            <a:spLocks noGrp="1"/>
          </p:cNvSpPr>
          <p:nvPr>
            <p:ph type="body" sz="quarter" idx="23" hasCustomPrompt="1"/>
          </p:nvPr>
        </p:nvSpPr>
        <p:spPr>
          <a:xfrm>
            <a:off x="4183175" y="2643548"/>
            <a:ext cx="2593975" cy="2151696"/>
          </a:xfrm>
          <a:prstGeom prst="rect">
            <a:avLst/>
          </a:prstGeom>
        </p:spPr>
        <p:txBody>
          <a:bodyPr/>
          <a:lstStyle>
            <a:lvl1pPr marL="0" indent="0">
              <a:buNone/>
              <a:defRPr sz="2130" b="0">
                <a:solidFill>
                  <a:schemeClr val="bg1"/>
                </a:solidFill>
                <a:latin typeface="Arial" panose="020B0604020202020204" pitchFamily="34" charset="0"/>
              </a:defRPr>
            </a:lvl1pPr>
          </a:lstStyle>
          <a:p>
            <a:pPr lvl="0"/>
            <a:r>
              <a:rPr lang="en-US" dirty="0"/>
              <a:t>Content</a:t>
            </a:r>
          </a:p>
        </p:txBody>
      </p:sp>
      <p:sp>
        <p:nvSpPr>
          <p:cNvPr id="37" name="Rectangle 36">
            <a:extLst>
              <a:ext uri="{FF2B5EF4-FFF2-40B4-BE49-F238E27FC236}">
                <a16:creationId xmlns:a16="http://schemas.microsoft.com/office/drawing/2014/main" id="{3FD3A0A4-8601-724D-A381-EE4602AE0AC0}"/>
              </a:ext>
            </a:extLst>
          </p:cNvPr>
          <p:cNvSpPr/>
          <p:nvPr userDrawn="1"/>
        </p:nvSpPr>
        <p:spPr>
          <a:xfrm flipH="1">
            <a:off x="7350975" y="1295400"/>
            <a:ext cx="2931375" cy="4157741"/>
          </a:xfrm>
          <a:prstGeom prst="rect">
            <a:avLst/>
          </a:prstGeom>
          <a:solidFill>
            <a:schemeClr val="accent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09221">
              <a:defRPr/>
            </a:pPr>
            <a:endParaRPr lang="en-US" sz="1133" b="1" dirty="0">
              <a:solidFill>
                <a:schemeClr val="tx2"/>
              </a:solidFill>
              <a:latin typeface="Arial" panose="020B0604020202020204" pitchFamily="34" charset="0"/>
              <a:cs typeface="Trebuchet MS"/>
            </a:endParaRPr>
          </a:p>
        </p:txBody>
      </p:sp>
      <p:sp>
        <p:nvSpPr>
          <p:cNvPr id="41" name="Text Placeholder 5">
            <a:extLst>
              <a:ext uri="{FF2B5EF4-FFF2-40B4-BE49-F238E27FC236}">
                <a16:creationId xmlns:a16="http://schemas.microsoft.com/office/drawing/2014/main" id="{B9A96BEA-7EF5-E641-A9BA-38335959DA50}"/>
              </a:ext>
            </a:extLst>
          </p:cNvPr>
          <p:cNvSpPr>
            <a:spLocks noGrp="1"/>
          </p:cNvSpPr>
          <p:nvPr>
            <p:ph type="body" sz="quarter" idx="24" hasCustomPrompt="1"/>
          </p:nvPr>
        </p:nvSpPr>
        <p:spPr>
          <a:xfrm>
            <a:off x="7535975" y="1533847"/>
            <a:ext cx="2667000" cy="228600"/>
          </a:xfrm>
          <a:prstGeom prst="rect">
            <a:avLst/>
          </a:prstGeom>
        </p:spPr>
        <p:txBody>
          <a:bodyPr/>
          <a:lstStyle>
            <a:lvl1pPr marL="0" indent="0">
              <a:buNone/>
              <a:defRPr sz="1200" b="1" cap="all" spc="300" baseline="0">
                <a:solidFill>
                  <a:schemeClr val="bg1"/>
                </a:solidFill>
                <a:latin typeface="Arial" panose="020B0604020202020204" pitchFamily="34" charset="0"/>
              </a:defRPr>
            </a:lvl1pPr>
          </a:lstStyle>
          <a:p>
            <a:pPr lvl="0"/>
            <a:r>
              <a:rPr lang="en-US" dirty="0"/>
              <a:t>TITLE</a:t>
            </a:r>
          </a:p>
        </p:txBody>
      </p:sp>
      <p:cxnSp>
        <p:nvCxnSpPr>
          <p:cNvPr id="42" name="Straight Connector 41">
            <a:extLst>
              <a:ext uri="{FF2B5EF4-FFF2-40B4-BE49-F238E27FC236}">
                <a16:creationId xmlns:a16="http://schemas.microsoft.com/office/drawing/2014/main" id="{7E0EA302-3E86-8E46-BB1F-A055215E520B}"/>
              </a:ext>
            </a:extLst>
          </p:cNvPr>
          <p:cNvCxnSpPr>
            <a:cxnSpLocks/>
          </p:cNvCxnSpPr>
          <p:nvPr userDrawn="1"/>
        </p:nvCxnSpPr>
        <p:spPr>
          <a:xfrm>
            <a:off x="7535975" y="1893566"/>
            <a:ext cx="1298575"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45" name="Text Placeholder 9">
            <a:extLst>
              <a:ext uri="{FF2B5EF4-FFF2-40B4-BE49-F238E27FC236}">
                <a16:creationId xmlns:a16="http://schemas.microsoft.com/office/drawing/2014/main" id="{0BB54BBD-F4EC-C449-B8A6-19873CFED176}"/>
              </a:ext>
            </a:extLst>
          </p:cNvPr>
          <p:cNvSpPr>
            <a:spLocks noGrp="1"/>
          </p:cNvSpPr>
          <p:nvPr>
            <p:ph type="body" sz="quarter" idx="25" hasCustomPrompt="1"/>
          </p:nvPr>
        </p:nvSpPr>
        <p:spPr>
          <a:xfrm>
            <a:off x="7535975" y="2000552"/>
            <a:ext cx="2593975" cy="650875"/>
          </a:xfrm>
          <a:prstGeom prst="rect">
            <a:avLst/>
          </a:prstGeom>
        </p:spPr>
        <p:txBody>
          <a:bodyPr/>
          <a:lstStyle>
            <a:lvl1pPr marL="0" indent="0">
              <a:buNone/>
              <a:defRPr sz="2130" b="1">
                <a:solidFill>
                  <a:schemeClr val="bg1"/>
                </a:solidFill>
                <a:latin typeface="Arial" panose="020B0604020202020204" pitchFamily="34" charset="0"/>
              </a:defRPr>
            </a:lvl1pPr>
          </a:lstStyle>
          <a:p>
            <a:pPr lvl="0"/>
            <a:r>
              <a:rPr lang="en-US" dirty="0"/>
              <a:t>Headline</a:t>
            </a:r>
          </a:p>
        </p:txBody>
      </p:sp>
      <p:sp>
        <p:nvSpPr>
          <p:cNvPr id="46" name="Text Placeholder 9">
            <a:extLst>
              <a:ext uri="{FF2B5EF4-FFF2-40B4-BE49-F238E27FC236}">
                <a16:creationId xmlns:a16="http://schemas.microsoft.com/office/drawing/2014/main" id="{C666E089-8858-3047-9700-618BC9F3AD53}"/>
              </a:ext>
            </a:extLst>
          </p:cNvPr>
          <p:cNvSpPr>
            <a:spLocks noGrp="1"/>
          </p:cNvSpPr>
          <p:nvPr>
            <p:ph type="body" sz="quarter" idx="26" hasCustomPrompt="1"/>
          </p:nvPr>
        </p:nvSpPr>
        <p:spPr>
          <a:xfrm>
            <a:off x="7535975" y="2643548"/>
            <a:ext cx="2593975" cy="2151696"/>
          </a:xfrm>
          <a:prstGeom prst="rect">
            <a:avLst/>
          </a:prstGeom>
        </p:spPr>
        <p:txBody>
          <a:bodyPr/>
          <a:lstStyle>
            <a:lvl1pPr marL="0" indent="0">
              <a:buNone/>
              <a:defRPr sz="2130" b="0">
                <a:solidFill>
                  <a:schemeClr val="bg1"/>
                </a:solidFill>
                <a:latin typeface="Arial" panose="020B0604020202020204" pitchFamily="34" charset="0"/>
              </a:defRPr>
            </a:lvl1pPr>
          </a:lstStyle>
          <a:p>
            <a:pPr lvl="0"/>
            <a:r>
              <a:rPr lang="en-US" dirty="0"/>
              <a:t>Content</a:t>
            </a:r>
          </a:p>
        </p:txBody>
      </p:sp>
    </p:spTree>
    <p:extLst>
      <p:ext uri="{BB962C8B-B14F-4D97-AF65-F5344CB8AC3E}">
        <p14:creationId xmlns:p14="http://schemas.microsoft.com/office/powerpoint/2010/main" val="12673983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Gri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B3088737-DA3B-6940-B72F-7C6741BEA5C9}"/>
              </a:ext>
            </a:extLst>
          </p:cNvPr>
          <p:cNvSpPr>
            <a:spLocks noGrp="1"/>
          </p:cNvSpPr>
          <p:nvPr>
            <p:ph type="body" sz="quarter" idx="21" hasCustomPrompt="1"/>
          </p:nvPr>
        </p:nvSpPr>
        <p:spPr>
          <a:xfrm>
            <a:off x="2674406" y="3335186"/>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61" name="Text Placeholder 16">
            <a:extLst>
              <a:ext uri="{FF2B5EF4-FFF2-40B4-BE49-F238E27FC236}">
                <a16:creationId xmlns:a16="http://schemas.microsoft.com/office/drawing/2014/main" id="{2CC5A2C6-D42C-9D4C-95BC-33F32D2F201C}"/>
              </a:ext>
            </a:extLst>
          </p:cNvPr>
          <p:cNvSpPr>
            <a:spLocks noGrp="1"/>
          </p:cNvSpPr>
          <p:nvPr>
            <p:ph type="body" sz="quarter" idx="22" hasCustomPrompt="1"/>
          </p:nvPr>
        </p:nvSpPr>
        <p:spPr>
          <a:xfrm>
            <a:off x="2674406" y="4352687"/>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62" name="Text Placeholder 16">
            <a:extLst>
              <a:ext uri="{FF2B5EF4-FFF2-40B4-BE49-F238E27FC236}">
                <a16:creationId xmlns:a16="http://schemas.microsoft.com/office/drawing/2014/main" id="{686D4976-5839-9D43-8740-1F29C451EC08}"/>
              </a:ext>
            </a:extLst>
          </p:cNvPr>
          <p:cNvSpPr>
            <a:spLocks noGrp="1"/>
          </p:cNvSpPr>
          <p:nvPr>
            <p:ph type="body" sz="quarter" idx="23" hasCustomPrompt="1"/>
          </p:nvPr>
        </p:nvSpPr>
        <p:spPr>
          <a:xfrm>
            <a:off x="2677077" y="5364213"/>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63" name="Text Placeholder 16">
            <a:extLst>
              <a:ext uri="{FF2B5EF4-FFF2-40B4-BE49-F238E27FC236}">
                <a16:creationId xmlns:a16="http://schemas.microsoft.com/office/drawing/2014/main" id="{85AF2F82-7DDA-CB49-BE05-907E0A3E5F4F}"/>
              </a:ext>
            </a:extLst>
          </p:cNvPr>
          <p:cNvSpPr>
            <a:spLocks noGrp="1"/>
          </p:cNvSpPr>
          <p:nvPr>
            <p:ph type="body" sz="quarter" idx="24" hasCustomPrompt="1"/>
          </p:nvPr>
        </p:nvSpPr>
        <p:spPr>
          <a:xfrm>
            <a:off x="5783160" y="3330566"/>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64" name="Text Placeholder 16">
            <a:extLst>
              <a:ext uri="{FF2B5EF4-FFF2-40B4-BE49-F238E27FC236}">
                <a16:creationId xmlns:a16="http://schemas.microsoft.com/office/drawing/2014/main" id="{34619595-CE6A-B64F-9699-5C2CF8B02EF2}"/>
              </a:ext>
            </a:extLst>
          </p:cNvPr>
          <p:cNvSpPr>
            <a:spLocks noGrp="1"/>
          </p:cNvSpPr>
          <p:nvPr>
            <p:ph type="body" sz="quarter" idx="25" hasCustomPrompt="1"/>
          </p:nvPr>
        </p:nvSpPr>
        <p:spPr>
          <a:xfrm>
            <a:off x="5783160" y="4352687"/>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70" name="Text Placeholder 16">
            <a:extLst>
              <a:ext uri="{FF2B5EF4-FFF2-40B4-BE49-F238E27FC236}">
                <a16:creationId xmlns:a16="http://schemas.microsoft.com/office/drawing/2014/main" id="{0E8FA87F-8ED6-6143-8F23-EF0B9B6D50C6}"/>
              </a:ext>
            </a:extLst>
          </p:cNvPr>
          <p:cNvSpPr>
            <a:spLocks noGrp="1"/>
          </p:cNvSpPr>
          <p:nvPr>
            <p:ph type="body" sz="quarter" idx="26" hasCustomPrompt="1"/>
          </p:nvPr>
        </p:nvSpPr>
        <p:spPr>
          <a:xfrm>
            <a:off x="5783160" y="5374808"/>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71" name="Text Placeholder 16">
            <a:extLst>
              <a:ext uri="{FF2B5EF4-FFF2-40B4-BE49-F238E27FC236}">
                <a16:creationId xmlns:a16="http://schemas.microsoft.com/office/drawing/2014/main" id="{471F9AB6-AEFD-EC43-A31F-7CB38B26D962}"/>
              </a:ext>
            </a:extLst>
          </p:cNvPr>
          <p:cNvSpPr>
            <a:spLocks noGrp="1"/>
          </p:cNvSpPr>
          <p:nvPr>
            <p:ph type="body" sz="quarter" idx="27" hasCustomPrompt="1"/>
          </p:nvPr>
        </p:nvSpPr>
        <p:spPr>
          <a:xfrm>
            <a:off x="8949559" y="3330566"/>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72" name="Text Placeholder 16">
            <a:extLst>
              <a:ext uri="{FF2B5EF4-FFF2-40B4-BE49-F238E27FC236}">
                <a16:creationId xmlns:a16="http://schemas.microsoft.com/office/drawing/2014/main" id="{E6CD2007-0F3E-2641-BE1F-944BCC3C04B4}"/>
              </a:ext>
            </a:extLst>
          </p:cNvPr>
          <p:cNvSpPr>
            <a:spLocks noGrp="1"/>
          </p:cNvSpPr>
          <p:nvPr>
            <p:ph type="body" sz="quarter" idx="28" hasCustomPrompt="1"/>
          </p:nvPr>
        </p:nvSpPr>
        <p:spPr>
          <a:xfrm>
            <a:off x="8949559" y="4352687"/>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73" name="Text Placeholder 16">
            <a:extLst>
              <a:ext uri="{FF2B5EF4-FFF2-40B4-BE49-F238E27FC236}">
                <a16:creationId xmlns:a16="http://schemas.microsoft.com/office/drawing/2014/main" id="{FF738ABD-F5D4-884F-814B-037C9EA0DCE5}"/>
              </a:ext>
            </a:extLst>
          </p:cNvPr>
          <p:cNvSpPr>
            <a:spLocks noGrp="1"/>
          </p:cNvSpPr>
          <p:nvPr>
            <p:ph type="body" sz="quarter" idx="29" hasCustomPrompt="1"/>
          </p:nvPr>
        </p:nvSpPr>
        <p:spPr>
          <a:xfrm>
            <a:off x="8949559" y="5378510"/>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60" name="Text Placeholder 14">
            <a:extLst>
              <a:ext uri="{FF2B5EF4-FFF2-40B4-BE49-F238E27FC236}">
                <a16:creationId xmlns:a16="http://schemas.microsoft.com/office/drawing/2014/main" id="{3D40435F-D245-7B4F-8EDF-181DB8D77C0E}"/>
              </a:ext>
            </a:extLst>
          </p:cNvPr>
          <p:cNvSpPr>
            <a:spLocks noGrp="1"/>
          </p:cNvSpPr>
          <p:nvPr>
            <p:ph type="body" sz="quarter" idx="20" hasCustomPrompt="1"/>
          </p:nvPr>
        </p:nvSpPr>
        <p:spPr>
          <a:xfrm>
            <a:off x="5275699" y="1948096"/>
            <a:ext cx="2895600" cy="322263"/>
          </a:xfrm>
          <a:prstGeom prst="rect">
            <a:avLst/>
          </a:prstGeom>
        </p:spPr>
        <p:txBody>
          <a:bodyPr/>
          <a:lstStyle>
            <a:lvl1pPr marL="0" indent="0" algn="ctr">
              <a:buNone/>
              <a:defRPr sz="1200" b="1">
                <a:solidFill>
                  <a:schemeClr val="accent1"/>
                </a:solidFill>
                <a:latin typeface="Arial" panose="020B0604020202020204" pitchFamily="34" charset="0"/>
              </a:defRPr>
            </a:lvl1pPr>
          </a:lstStyle>
          <a:p>
            <a:pPr lvl="0"/>
            <a:r>
              <a:rPr lang="en-US" dirty="0"/>
              <a:t>Subject</a:t>
            </a:r>
          </a:p>
        </p:txBody>
      </p:sp>
      <p:sp>
        <p:nvSpPr>
          <p:cNvPr id="15" name="Text Placeholder 14">
            <a:extLst>
              <a:ext uri="{FF2B5EF4-FFF2-40B4-BE49-F238E27FC236}">
                <a16:creationId xmlns:a16="http://schemas.microsoft.com/office/drawing/2014/main" id="{21526757-A4C8-8744-9494-64097B4D5F6C}"/>
              </a:ext>
            </a:extLst>
          </p:cNvPr>
          <p:cNvSpPr>
            <a:spLocks noGrp="1"/>
          </p:cNvSpPr>
          <p:nvPr>
            <p:ph type="body" sz="quarter" idx="17" hasCustomPrompt="1"/>
          </p:nvPr>
        </p:nvSpPr>
        <p:spPr>
          <a:xfrm>
            <a:off x="2177242" y="2287730"/>
            <a:ext cx="2895600" cy="322263"/>
          </a:xfrm>
          <a:prstGeom prst="rect">
            <a:avLst/>
          </a:prstGeom>
        </p:spPr>
        <p:txBody>
          <a:bodyPr/>
          <a:lstStyle>
            <a:lvl1pPr marL="0" indent="0" algn="ctr">
              <a:buNone/>
              <a:defRPr sz="1200" b="1">
                <a:solidFill>
                  <a:schemeClr val="accent1"/>
                </a:solidFill>
                <a:latin typeface="Arial" panose="020B0604020202020204" pitchFamily="34" charset="0"/>
              </a:defRPr>
            </a:lvl1pPr>
          </a:lstStyle>
          <a:p>
            <a:pPr lvl="0"/>
            <a:r>
              <a:rPr lang="en-US" dirty="0"/>
              <a:t>Subject</a:t>
            </a:r>
          </a:p>
        </p:txBody>
      </p:sp>
      <p:sp>
        <p:nvSpPr>
          <p:cNvPr id="58" name="Text Placeholder 14">
            <a:extLst>
              <a:ext uri="{FF2B5EF4-FFF2-40B4-BE49-F238E27FC236}">
                <a16:creationId xmlns:a16="http://schemas.microsoft.com/office/drawing/2014/main" id="{795F2C69-8540-6B47-8B8B-91945EC7DFCA}"/>
              </a:ext>
            </a:extLst>
          </p:cNvPr>
          <p:cNvSpPr>
            <a:spLocks noGrp="1"/>
          </p:cNvSpPr>
          <p:nvPr>
            <p:ph type="body" sz="quarter" idx="18" hasCustomPrompt="1"/>
          </p:nvPr>
        </p:nvSpPr>
        <p:spPr>
          <a:xfrm>
            <a:off x="5285996" y="2287730"/>
            <a:ext cx="2895600" cy="322263"/>
          </a:xfrm>
          <a:prstGeom prst="rect">
            <a:avLst/>
          </a:prstGeom>
        </p:spPr>
        <p:txBody>
          <a:bodyPr/>
          <a:lstStyle>
            <a:lvl1pPr marL="0" indent="0" algn="ctr">
              <a:buNone/>
              <a:defRPr sz="1200" b="1">
                <a:solidFill>
                  <a:schemeClr val="accent1"/>
                </a:solidFill>
                <a:latin typeface="Arial" panose="020B0604020202020204" pitchFamily="34" charset="0"/>
              </a:defRPr>
            </a:lvl1pPr>
          </a:lstStyle>
          <a:p>
            <a:pPr lvl="0"/>
            <a:r>
              <a:rPr lang="en-US" dirty="0"/>
              <a:t>Subject</a:t>
            </a:r>
          </a:p>
        </p:txBody>
      </p:sp>
      <p:sp>
        <p:nvSpPr>
          <p:cNvPr id="59" name="Text Placeholder 14">
            <a:extLst>
              <a:ext uri="{FF2B5EF4-FFF2-40B4-BE49-F238E27FC236}">
                <a16:creationId xmlns:a16="http://schemas.microsoft.com/office/drawing/2014/main" id="{A07CFCBC-7B4F-3143-955A-893FC84CAB26}"/>
              </a:ext>
            </a:extLst>
          </p:cNvPr>
          <p:cNvSpPr>
            <a:spLocks noGrp="1"/>
          </p:cNvSpPr>
          <p:nvPr>
            <p:ph type="body" sz="quarter" idx="19" hasCustomPrompt="1"/>
          </p:nvPr>
        </p:nvSpPr>
        <p:spPr>
          <a:xfrm>
            <a:off x="8452395" y="2287730"/>
            <a:ext cx="2895600" cy="322263"/>
          </a:xfrm>
          <a:prstGeom prst="rect">
            <a:avLst/>
          </a:prstGeom>
        </p:spPr>
        <p:txBody>
          <a:bodyPr/>
          <a:lstStyle>
            <a:lvl1pPr marL="0" indent="0" algn="ctr">
              <a:buNone/>
              <a:defRPr sz="1200" b="1">
                <a:solidFill>
                  <a:schemeClr val="accent1"/>
                </a:solidFill>
                <a:latin typeface="Arial" panose="020B0604020202020204" pitchFamily="34" charset="0"/>
              </a:defRPr>
            </a:lvl1pPr>
          </a:lstStyle>
          <a:p>
            <a:pPr lvl="0"/>
            <a:r>
              <a:rPr lang="en-US" dirty="0"/>
              <a:t>Subject</a:t>
            </a:r>
          </a:p>
        </p:txBody>
      </p:sp>
      <p:sp>
        <p:nvSpPr>
          <p:cNvPr id="57" name="Text Placeholder 7">
            <a:extLst>
              <a:ext uri="{FF2B5EF4-FFF2-40B4-BE49-F238E27FC236}">
                <a16:creationId xmlns:a16="http://schemas.microsoft.com/office/drawing/2014/main" id="{2B1A17D0-4DC7-DA4E-B025-974EE7995250}"/>
              </a:ext>
            </a:extLst>
          </p:cNvPr>
          <p:cNvSpPr>
            <a:spLocks noGrp="1"/>
          </p:cNvSpPr>
          <p:nvPr>
            <p:ph type="body" sz="quarter" idx="16" hasCustomPrompt="1"/>
          </p:nvPr>
        </p:nvSpPr>
        <p:spPr>
          <a:xfrm>
            <a:off x="582881" y="5345668"/>
            <a:ext cx="1479176" cy="863548"/>
          </a:xfrm>
          <a:prstGeom prst="rect">
            <a:avLst/>
          </a:prstGeom>
        </p:spPr>
        <p:txBody>
          <a:bodyPr/>
          <a:lstStyle>
            <a:lvl1pPr marL="0" indent="0" algn="r">
              <a:buNone/>
              <a:defRPr sz="1200" b="1" cap="all" baseline="0">
                <a:solidFill>
                  <a:schemeClr val="accent1"/>
                </a:solidFill>
                <a:latin typeface="Arial" panose="020B0604020202020204" pitchFamily="34" charset="0"/>
              </a:defRPr>
            </a:lvl1pPr>
          </a:lstStyle>
          <a:p>
            <a:pPr lvl="0"/>
            <a:r>
              <a:rPr lang="en-US" dirty="0"/>
              <a:t>LINE ITEM 3</a:t>
            </a:r>
          </a:p>
        </p:txBody>
      </p:sp>
      <p:sp>
        <p:nvSpPr>
          <p:cNvPr id="56" name="Text Placeholder 7">
            <a:extLst>
              <a:ext uri="{FF2B5EF4-FFF2-40B4-BE49-F238E27FC236}">
                <a16:creationId xmlns:a16="http://schemas.microsoft.com/office/drawing/2014/main" id="{10256421-C4E7-AB40-901C-B2B62963A1EE}"/>
              </a:ext>
            </a:extLst>
          </p:cNvPr>
          <p:cNvSpPr>
            <a:spLocks noGrp="1"/>
          </p:cNvSpPr>
          <p:nvPr>
            <p:ph type="body" sz="quarter" idx="15" hasCustomPrompt="1"/>
          </p:nvPr>
        </p:nvSpPr>
        <p:spPr>
          <a:xfrm>
            <a:off x="582881" y="4328167"/>
            <a:ext cx="1479176" cy="863548"/>
          </a:xfrm>
          <a:prstGeom prst="rect">
            <a:avLst/>
          </a:prstGeom>
        </p:spPr>
        <p:txBody>
          <a:bodyPr/>
          <a:lstStyle>
            <a:lvl1pPr marL="0" indent="0" algn="r">
              <a:buNone/>
              <a:defRPr sz="1200" b="1" cap="all" baseline="0">
                <a:solidFill>
                  <a:schemeClr val="accent1"/>
                </a:solidFill>
                <a:latin typeface="Arial" panose="020B0604020202020204" pitchFamily="34" charset="0"/>
              </a:defRPr>
            </a:lvl1pPr>
          </a:lstStyle>
          <a:p>
            <a:pPr lvl="0"/>
            <a:r>
              <a:rPr lang="en-US" dirty="0"/>
              <a:t>LINE ITEM 2</a:t>
            </a:r>
          </a:p>
        </p:txBody>
      </p:sp>
      <p:sp>
        <p:nvSpPr>
          <p:cNvPr id="8" name="Text Placeholder 7">
            <a:extLst>
              <a:ext uri="{FF2B5EF4-FFF2-40B4-BE49-F238E27FC236}">
                <a16:creationId xmlns:a16="http://schemas.microsoft.com/office/drawing/2014/main" id="{31A193A7-18FF-6844-9408-763F10877222}"/>
              </a:ext>
            </a:extLst>
          </p:cNvPr>
          <p:cNvSpPr>
            <a:spLocks noGrp="1"/>
          </p:cNvSpPr>
          <p:nvPr>
            <p:ph type="body" sz="quarter" idx="14" hasCustomPrompt="1"/>
          </p:nvPr>
        </p:nvSpPr>
        <p:spPr>
          <a:xfrm>
            <a:off x="582881" y="3310666"/>
            <a:ext cx="1479176" cy="863548"/>
          </a:xfrm>
          <a:prstGeom prst="rect">
            <a:avLst/>
          </a:prstGeom>
        </p:spPr>
        <p:txBody>
          <a:bodyPr/>
          <a:lstStyle>
            <a:lvl1pPr marL="0" indent="0" algn="r">
              <a:buNone/>
              <a:defRPr sz="1200" b="1" cap="all" baseline="0">
                <a:solidFill>
                  <a:schemeClr val="accent1"/>
                </a:solidFill>
                <a:latin typeface="Arial" panose="020B0604020202020204" pitchFamily="34" charset="0"/>
              </a:defRPr>
            </a:lvl1pPr>
          </a:lstStyle>
          <a:p>
            <a:pPr lvl="0"/>
            <a:r>
              <a:rPr lang="en-US" dirty="0"/>
              <a:t>LINE ITEM 1</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Comparison grid</a:t>
            </a:r>
          </a:p>
        </p:txBody>
      </p:sp>
      <p:sp>
        <p:nvSpPr>
          <p:cNvPr id="23" name="Rectangle 1">
            <a:extLst>
              <a:ext uri="{FF2B5EF4-FFF2-40B4-BE49-F238E27FC236}">
                <a16:creationId xmlns:a16="http://schemas.microsoft.com/office/drawing/2014/main" id="{3136B6BA-9859-3C49-99C5-E8CFAD1C38C2}"/>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54" name="Straight Connector 53">
            <a:extLst>
              <a:ext uri="{FF2B5EF4-FFF2-40B4-BE49-F238E27FC236}">
                <a16:creationId xmlns:a16="http://schemas.microsoft.com/office/drawing/2014/main" id="{17BC4DB7-E6E8-B444-9BBF-09510F615932}"/>
              </a:ext>
            </a:extLst>
          </p:cNvPr>
          <p:cNvCxnSpPr>
            <a:cxnSpLocks/>
          </p:cNvCxnSpPr>
          <p:nvPr userDrawn="1"/>
        </p:nvCxnSpPr>
        <p:spPr>
          <a:xfrm>
            <a:off x="609600" y="2197131"/>
            <a:ext cx="10884213"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D1CDC2E-16ED-DA4C-9141-2ADDB480E090}"/>
              </a:ext>
            </a:extLst>
          </p:cNvPr>
          <p:cNvCxnSpPr>
            <a:cxnSpLocks/>
          </p:cNvCxnSpPr>
          <p:nvPr userDrawn="1"/>
        </p:nvCxnSpPr>
        <p:spPr>
          <a:xfrm>
            <a:off x="609600" y="2743200"/>
            <a:ext cx="10884213"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F5EFFE47-9063-2242-8B52-8172E03F51EC}"/>
              </a:ext>
            </a:extLst>
          </p:cNvPr>
          <p:cNvSpPr>
            <a:spLocks noGrp="1"/>
          </p:cNvSpPr>
          <p:nvPr>
            <p:ph type="body" sz="quarter" idx="30" hasCustomPrompt="1"/>
          </p:nvPr>
        </p:nvSpPr>
        <p:spPr>
          <a:xfrm>
            <a:off x="8382000" y="1318521"/>
            <a:ext cx="2808055" cy="54133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Small sample description small sample description  small sample description </a:t>
            </a:r>
          </a:p>
          <a:p>
            <a:pPr lvl="0"/>
            <a:endParaRPr lang="en-US" dirty="0"/>
          </a:p>
        </p:txBody>
      </p:sp>
    </p:spTree>
    <p:extLst>
      <p:ext uri="{BB962C8B-B14F-4D97-AF65-F5344CB8AC3E}">
        <p14:creationId xmlns:p14="http://schemas.microsoft.com/office/powerpoint/2010/main" val="42587861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de-by-Side Comparison">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DA26024D-D751-8B43-ADF0-9FF458C9C2F4}"/>
              </a:ext>
            </a:extLst>
          </p:cNvPr>
          <p:cNvSpPr/>
          <p:nvPr userDrawn="1"/>
        </p:nvSpPr>
        <p:spPr bwMode="auto">
          <a:xfrm>
            <a:off x="622046" y="1943101"/>
            <a:ext cx="10454148" cy="2379848"/>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Arial" panose="020B0604020202020204" pitchFamily="34" charset="0"/>
              <a:ea typeface="ＭＳ Ｐゴシック" charset="-128"/>
            </a:endParaRPr>
          </a:p>
        </p:txBody>
      </p:sp>
      <p:sp>
        <p:nvSpPr>
          <p:cNvPr id="39" name="Text Placeholder 2">
            <a:extLst>
              <a:ext uri="{FF2B5EF4-FFF2-40B4-BE49-F238E27FC236}">
                <a16:creationId xmlns:a16="http://schemas.microsoft.com/office/drawing/2014/main" id="{34547A87-307B-AF48-90BD-1167BCEAA00B}"/>
              </a:ext>
            </a:extLst>
          </p:cNvPr>
          <p:cNvSpPr>
            <a:spLocks noGrp="1"/>
          </p:cNvSpPr>
          <p:nvPr>
            <p:ph type="body" sz="quarter" idx="15" hasCustomPrompt="1"/>
          </p:nvPr>
        </p:nvSpPr>
        <p:spPr>
          <a:xfrm>
            <a:off x="7249014" y="2480859"/>
            <a:ext cx="3233445" cy="381000"/>
          </a:xfrm>
          <a:prstGeom prst="rect">
            <a:avLst/>
          </a:prstGeom>
        </p:spPr>
        <p:txBody>
          <a:bodyPr/>
          <a:lstStyle>
            <a:lvl1pPr marL="0" indent="0" algn="ctr">
              <a:buNone/>
              <a:defRPr sz="2800" b="1">
                <a:solidFill>
                  <a:schemeClr val="bg1"/>
                </a:solidFill>
                <a:latin typeface="Arial" panose="020B0604020202020204" pitchFamily="34" charset="0"/>
              </a:defRPr>
            </a:lvl1pPr>
          </a:lstStyle>
          <a:p>
            <a:pPr lvl="0"/>
            <a:r>
              <a:rPr lang="en-US" dirty="0"/>
              <a:t>Title</a:t>
            </a:r>
          </a:p>
        </p:txBody>
      </p:sp>
      <p:sp>
        <p:nvSpPr>
          <p:cNvPr id="42" name="Text Placeholder 6">
            <a:extLst>
              <a:ext uri="{FF2B5EF4-FFF2-40B4-BE49-F238E27FC236}">
                <a16:creationId xmlns:a16="http://schemas.microsoft.com/office/drawing/2014/main" id="{EA1D9406-FAF5-0F4C-9DE4-EE3D9DC89DC8}"/>
              </a:ext>
            </a:extLst>
          </p:cNvPr>
          <p:cNvSpPr>
            <a:spLocks noGrp="1"/>
          </p:cNvSpPr>
          <p:nvPr>
            <p:ph type="body" sz="quarter" idx="17" hasCustomPrompt="1"/>
          </p:nvPr>
        </p:nvSpPr>
        <p:spPr>
          <a:xfrm>
            <a:off x="7249014" y="2919349"/>
            <a:ext cx="3233445" cy="1016107"/>
          </a:xfrm>
          <a:prstGeom prst="rect">
            <a:avLst/>
          </a:prstGeom>
        </p:spPr>
        <p:txBody>
          <a:bodyPr/>
          <a:lstStyle>
            <a:lvl1pPr marL="0" indent="0" algn="ctr">
              <a:buNone/>
              <a:defRPr sz="1800" b="0">
                <a:solidFill>
                  <a:schemeClr val="bg1"/>
                </a:solidFill>
                <a:latin typeface="Arial" panose="020B0604020202020204" pitchFamily="34" charset="0"/>
              </a:defRPr>
            </a:lvl1pPr>
          </a:lstStyle>
          <a:p>
            <a:pPr lvl="0"/>
            <a:r>
              <a:rPr lang="en-US" sz="1800" dirty="0"/>
              <a:t>Content</a:t>
            </a:r>
            <a:endParaRPr lang="en-US" dirty="0"/>
          </a:p>
        </p:txBody>
      </p:sp>
      <p:sp>
        <p:nvSpPr>
          <p:cNvPr id="3" name="Text Placeholder 2">
            <a:extLst>
              <a:ext uri="{FF2B5EF4-FFF2-40B4-BE49-F238E27FC236}">
                <a16:creationId xmlns:a16="http://schemas.microsoft.com/office/drawing/2014/main" id="{F0E32CB8-806D-5340-A590-DEED591FC5A6}"/>
              </a:ext>
            </a:extLst>
          </p:cNvPr>
          <p:cNvSpPr>
            <a:spLocks noGrp="1"/>
          </p:cNvSpPr>
          <p:nvPr>
            <p:ph type="body" sz="quarter" idx="14" hasCustomPrompt="1"/>
          </p:nvPr>
        </p:nvSpPr>
        <p:spPr>
          <a:xfrm>
            <a:off x="895350" y="2480565"/>
            <a:ext cx="3233445" cy="381000"/>
          </a:xfrm>
          <a:prstGeom prst="rect">
            <a:avLst/>
          </a:prstGeom>
        </p:spPr>
        <p:txBody>
          <a:bodyPr/>
          <a:lstStyle>
            <a:lvl1pPr marL="0" indent="0" algn="ctr">
              <a:buNone/>
              <a:defRPr sz="2800" b="1">
                <a:solidFill>
                  <a:schemeClr val="bg1"/>
                </a:solidFill>
                <a:latin typeface="Arial" panose="020B0604020202020204" pitchFamily="34" charset="0"/>
              </a:defRPr>
            </a:lvl1pPr>
          </a:lstStyle>
          <a:p>
            <a:pPr lvl="0"/>
            <a:r>
              <a:rPr lang="en-US" dirty="0"/>
              <a:t>Title</a:t>
            </a:r>
          </a:p>
        </p:txBody>
      </p:sp>
      <p:sp>
        <p:nvSpPr>
          <p:cNvPr id="7" name="Text Placeholder 6">
            <a:extLst>
              <a:ext uri="{FF2B5EF4-FFF2-40B4-BE49-F238E27FC236}">
                <a16:creationId xmlns:a16="http://schemas.microsoft.com/office/drawing/2014/main" id="{FC6B90FF-191E-B344-B309-33D38B54DCAA}"/>
              </a:ext>
            </a:extLst>
          </p:cNvPr>
          <p:cNvSpPr>
            <a:spLocks noGrp="1"/>
          </p:cNvSpPr>
          <p:nvPr>
            <p:ph type="body" sz="quarter" idx="16" hasCustomPrompt="1"/>
          </p:nvPr>
        </p:nvSpPr>
        <p:spPr>
          <a:xfrm>
            <a:off x="895350" y="2910743"/>
            <a:ext cx="3233445" cy="1016107"/>
          </a:xfrm>
          <a:prstGeom prst="rect">
            <a:avLst/>
          </a:prstGeom>
        </p:spPr>
        <p:txBody>
          <a:bodyPr/>
          <a:lstStyle>
            <a:lvl1pPr marL="0" indent="0" algn="ctr">
              <a:buNone/>
              <a:defRPr sz="1800" b="0">
                <a:solidFill>
                  <a:schemeClr val="bg1"/>
                </a:solidFill>
                <a:latin typeface="Arial" panose="020B0604020202020204" pitchFamily="34" charset="0"/>
              </a:defRPr>
            </a:lvl1pPr>
          </a:lstStyle>
          <a:p>
            <a:pPr lvl="0"/>
            <a:r>
              <a:rPr lang="en-US" sz="1800" dirty="0"/>
              <a:t>Content</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Side-by-side slide title</a:t>
            </a:r>
          </a:p>
        </p:txBody>
      </p:sp>
      <p:sp>
        <p:nvSpPr>
          <p:cNvPr id="26" name="Rectangle 1">
            <a:extLst>
              <a:ext uri="{FF2B5EF4-FFF2-40B4-BE49-F238E27FC236}">
                <a16:creationId xmlns:a16="http://schemas.microsoft.com/office/drawing/2014/main" id="{A0DEE765-79A3-634B-8A3A-32F1CC808485}"/>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27" name="Rectangle 26">
            <a:extLst>
              <a:ext uri="{FF2B5EF4-FFF2-40B4-BE49-F238E27FC236}">
                <a16:creationId xmlns:a16="http://schemas.microsoft.com/office/drawing/2014/main" id="{9C28292D-AE89-6E40-A26B-A5BC1F0E1EF8}"/>
              </a:ext>
            </a:extLst>
          </p:cNvPr>
          <p:cNvSpPr/>
          <p:nvPr userDrawn="1"/>
        </p:nvSpPr>
        <p:spPr bwMode="auto">
          <a:xfrm>
            <a:off x="431546" y="1752600"/>
            <a:ext cx="10846054" cy="2792455"/>
          </a:xfrm>
          <a:prstGeom prst="rect">
            <a:avLst/>
          </a:pr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Arial" panose="020B0604020202020204" pitchFamily="34" charset="0"/>
              <a:ea typeface="ＭＳ Ｐゴシック" charset="-128"/>
            </a:endParaRPr>
          </a:p>
        </p:txBody>
      </p:sp>
      <p:grpSp>
        <p:nvGrpSpPr>
          <p:cNvPr id="33" name="Group 32">
            <a:extLst>
              <a:ext uri="{FF2B5EF4-FFF2-40B4-BE49-F238E27FC236}">
                <a16:creationId xmlns:a16="http://schemas.microsoft.com/office/drawing/2014/main" id="{3B09270A-93DC-8243-80BE-6375C841EEA3}"/>
              </a:ext>
            </a:extLst>
          </p:cNvPr>
          <p:cNvGrpSpPr/>
          <p:nvPr userDrawn="1"/>
        </p:nvGrpSpPr>
        <p:grpSpPr>
          <a:xfrm>
            <a:off x="5191589" y="2831435"/>
            <a:ext cx="968682" cy="596900"/>
            <a:chOff x="5589639" y="2732343"/>
            <a:chExt cx="968682" cy="596900"/>
          </a:xfrm>
        </p:grpSpPr>
        <p:pic>
          <p:nvPicPr>
            <p:cNvPr id="34" name="Picture 33">
              <a:extLst>
                <a:ext uri="{FF2B5EF4-FFF2-40B4-BE49-F238E27FC236}">
                  <a16:creationId xmlns:a16="http://schemas.microsoft.com/office/drawing/2014/main" id="{331334A7-36C7-0E4D-9540-B8ADAA0BEFA3}"/>
                </a:ext>
              </a:extLst>
            </p:cNvPr>
            <p:cNvPicPr>
              <a:picLocks noChangeAspect="1"/>
            </p:cNvPicPr>
            <p:nvPr/>
          </p:nvPicPr>
          <p:blipFill>
            <a:blip r:embed="rId2"/>
            <a:stretch>
              <a:fillRect/>
            </a:stretch>
          </p:blipFill>
          <p:spPr>
            <a:xfrm>
              <a:off x="6164621" y="2732343"/>
              <a:ext cx="393700" cy="596900"/>
            </a:xfrm>
            <a:prstGeom prst="rect">
              <a:avLst/>
            </a:prstGeom>
          </p:spPr>
        </p:pic>
        <p:pic>
          <p:nvPicPr>
            <p:cNvPr id="35" name="Picture 34">
              <a:extLst>
                <a:ext uri="{FF2B5EF4-FFF2-40B4-BE49-F238E27FC236}">
                  <a16:creationId xmlns:a16="http://schemas.microsoft.com/office/drawing/2014/main" id="{2FF113CE-83AA-0142-BF8D-DCC568BFA388}"/>
                </a:ext>
              </a:extLst>
            </p:cNvPr>
            <p:cNvPicPr>
              <a:picLocks noChangeAspect="1"/>
            </p:cNvPicPr>
            <p:nvPr/>
          </p:nvPicPr>
          <p:blipFill>
            <a:blip r:embed="rId2"/>
            <a:stretch>
              <a:fillRect/>
            </a:stretch>
          </p:blipFill>
          <p:spPr>
            <a:xfrm rot="10800000">
              <a:off x="5589639" y="2732343"/>
              <a:ext cx="393700" cy="596900"/>
            </a:xfrm>
            <a:prstGeom prst="rect">
              <a:avLst/>
            </a:prstGeom>
          </p:spPr>
        </p:pic>
      </p:grpSp>
      <p:cxnSp>
        <p:nvCxnSpPr>
          <p:cNvPr id="36" name="Straight Connector 35">
            <a:extLst>
              <a:ext uri="{FF2B5EF4-FFF2-40B4-BE49-F238E27FC236}">
                <a16:creationId xmlns:a16="http://schemas.microsoft.com/office/drawing/2014/main" id="{B2396C98-738F-2840-B1DB-9D586327268C}"/>
              </a:ext>
            </a:extLst>
          </p:cNvPr>
          <p:cNvCxnSpPr/>
          <p:nvPr userDrawn="1"/>
        </p:nvCxnSpPr>
        <p:spPr bwMode="auto">
          <a:xfrm flipV="1">
            <a:off x="5683202" y="2106656"/>
            <a:ext cx="0" cy="53340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7" name="Straight Connector 16">
            <a:extLst>
              <a:ext uri="{FF2B5EF4-FFF2-40B4-BE49-F238E27FC236}">
                <a16:creationId xmlns:a16="http://schemas.microsoft.com/office/drawing/2014/main" id="{B2396C98-738F-2840-B1DB-9D586327268C}"/>
              </a:ext>
            </a:extLst>
          </p:cNvPr>
          <p:cNvCxnSpPr/>
          <p:nvPr userDrawn="1"/>
        </p:nvCxnSpPr>
        <p:spPr bwMode="auto">
          <a:xfrm flipV="1">
            <a:off x="5683202" y="3545163"/>
            <a:ext cx="0" cy="533400"/>
          </a:xfrm>
          <a:prstGeom prst="line">
            <a:avLst/>
          </a:prstGeom>
          <a:solidFill>
            <a:schemeClr val="accent1"/>
          </a:solidFill>
          <a:ln w="9525"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34023836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 Review">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In review chart slide title</a:t>
            </a:r>
          </a:p>
        </p:txBody>
      </p:sp>
      <p:sp>
        <p:nvSpPr>
          <p:cNvPr id="17" name="Rectangle 1">
            <a:extLst>
              <a:ext uri="{FF2B5EF4-FFF2-40B4-BE49-F238E27FC236}">
                <a16:creationId xmlns:a16="http://schemas.microsoft.com/office/drawing/2014/main" id="{9FF2239F-6B42-AD41-A557-A916D71F68EF}"/>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graphicFrame>
        <p:nvGraphicFramePr>
          <p:cNvPr id="18" name="Table 17">
            <a:extLst>
              <a:ext uri="{FF2B5EF4-FFF2-40B4-BE49-F238E27FC236}">
                <a16:creationId xmlns:a16="http://schemas.microsoft.com/office/drawing/2014/main" id="{7D8F1BDA-7CB7-F04B-9AF1-B6F41389BDCE}"/>
              </a:ext>
            </a:extLst>
          </p:cNvPr>
          <p:cNvGraphicFramePr>
            <a:graphicFrameLocks noGrp="1"/>
          </p:cNvGraphicFramePr>
          <p:nvPr userDrawn="1">
            <p:extLst>
              <p:ext uri="{D42A27DB-BD31-4B8C-83A1-F6EECF244321}">
                <p14:modId xmlns:p14="http://schemas.microsoft.com/office/powerpoint/2010/main" val="603295283"/>
              </p:ext>
            </p:extLst>
          </p:nvPr>
        </p:nvGraphicFramePr>
        <p:xfrm>
          <a:off x="609600" y="1295400"/>
          <a:ext cx="9919447" cy="4396292"/>
        </p:xfrm>
        <a:graphic>
          <a:graphicData uri="http://schemas.openxmlformats.org/drawingml/2006/table">
            <a:tbl>
              <a:tblPr firstRow="1" bandRow="1">
                <a:tableStyleId>{5C22544A-7EE6-4342-B048-85BDC9FD1C3A}</a:tableStyleId>
              </a:tblPr>
              <a:tblGrid>
                <a:gridCol w="4395888">
                  <a:extLst>
                    <a:ext uri="{9D8B030D-6E8A-4147-A177-3AD203B41FA5}">
                      <a16:colId xmlns:a16="http://schemas.microsoft.com/office/drawing/2014/main" val="59066150"/>
                    </a:ext>
                  </a:extLst>
                </a:gridCol>
                <a:gridCol w="5523559">
                  <a:extLst>
                    <a:ext uri="{9D8B030D-6E8A-4147-A177-3AD203B41FA5}">
                      <a16:colId xmlns:a16="http://schemas.microsoft.com/office/drawing/2014/main" val="4072129539"/>
                    </a:ext>
                  </a:extLst>
                </a:gridCol>
              </a:tblGrid>
              <a:tr h="9672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kern="1200"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b="0" i="0" u="none" kern="1200" spc="-20" dirty="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903501793"/>
                  </a:ext>
                </a:extLst>
              </a:tr>
              <a:tr h="11747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kern="1200"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i="0" u="none" kern="1200" spc="-20" dirty="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6902314"/>
                  </a:ext>
                </a:extLst>
              </a:tr>
              <a:tr h="11276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kern="1200"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i="0" u="none" kern="1200" spc="-20" dirty="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253747608"/>
                  </a:ext>
                </a:extLst>
              </a:tr>
              <a:tr h="1126559">
                <a:tc>
                  <a:txBody>
                    <a:bodyPr/>
                    <a:lstStyle/>
                    <a:p>
                      <a:endParaRPr lang="en-US" sz="2000" b="1"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i="0" u="none" kern="1200" spc="-20" dirty="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74024283"/>
                  </a:ext>
                </a:extLst>
              </a:tr>
            </a:tbl>
          </a:graphicData>
        </a:graphic>
      </p:graphicFrame>
      <p:sp>
        <p:nvSpPr>
          <p:cNvPr id="10" name="Text Placeholder 9">
            <a:extLst>
              <a:ext uri="{FF2B5EF4-FFF2-40B4-BE49-F238E27FC236}">
                <a16:creationId xmlns:a16="http://schemas.microsoft.com/office/drawing/2014/main" id="{62DFF27E-A058-D24C-868C-AD8E6A8DE1F2}"/>
              </a:ext>
            </a:extLst>
          </p:cNvPr>
          <p:cNvSpPr>
            <a:spLocks noGrp="1"/>
          </p:cNvSpPr>
          <p:nvPr>
            <p:ph type="body" sz="quarter" idx="14" hasCustomPrompt="1"/>
          </p:nvPr>
        </p:nvSpPr>
        <p:spPr>
          <a:xfrm>
            <a:off x="623047" y="1302973"/>
            <a:ext cx="457200" cy="381000"/>
          </a:xfrm>
          <a:prstGeom prst="rect">
            <a:avLst/>
          </a:prstGeom>
        </p:spPr>
        <p:txBody>
          <a:bodyPr/>
          <a:lstStyle>
            <a:lvl1pPr marL="0" indent="0">
              <a:buNone/>
              <a:defRPr sz="2000">
                <a:solidFill>
                  <a:schemeClr val="bg1"/>
                </a:solidFill>
                <a:latin typeface="Arial" panose="020B0604020202020204" pitchFamily="34" charset="0"/>
              </a:defRPr>
            </a:lvl1pPr>
          </a:lstStyle>
          <a:p>
            <a:pPr lvl="0"/>
            <a:r>
              <a:rPr lang="en-US" dirty="0"/>
              <a:t>1.</a:t>
            </a:r>
          </a:p>
        </p:txBody>
      </p:sp>
      <p:sp>
        <p:nvSpPr>
          <p:cNvPr id="23" name="Text Placeholder 9">
            <a:extLst>
              <a:ext uri="{FF2B5EF4-FFF2-40B4-BE49-F238E27FC236}">
                <a16:creationId xmlns:a16="http://schemas.microsoft.com/office/drawing/2014/main" id="{3A5C340A-2146-884B-A052-B3971254AD6C}"/>
              </a:ext>
            </a:extLst>
          </p:cNvPr>
          <p:cNvSpPr>
            <a:spLocks noGrp="1"/>
          </p:cNvSpPr>
          <p:nvPr>
            <p:ph type="body" sz="quarter" idx="15" hasCustomPrompt="1"/>
          </p:nvPr>
        </p:nvSpPr>
        <p:spPr>
          <a:xfrm>
            <a:off x="623047" y="2186492"/>
            <a:ext cx="457200" cy="381000"/>
          </a:xfrm>
          <a:prstGeom prst="rect">
            <a:avLst/>
          </a:prstGeom>
        </p:spPr>
        <p:txBody>
          <a:bodyPr/>
          <a:lstStyle>
            <a:lvl1pPr marL="0" indent="0">
              <a:buNone/>
              <a:defRPr sz="2000">
                <a:solidFill>
                  <a:schemeClr val="bg1"/>
                </a:solidFill>
                <a:latin typeface="Arial" panose="020B0604020202020204" pitchFamily="34" charset="0"/>
              </a:defRPr>
            </a:lvl1pPr>
          </a:lstStyle>
          <a:p>
            <a:pPr lvl="0"/>
            <a:r>
              <a:rPr lang="en-US" dirty="0"/>
              <a:t>2.</a:t>
            </a:r>
          </a:p>
        </p:txBody>
      </p:sp>
      <p:sp>
        <p:nvSpPr>
          <p:cNvPr id="24" name="Text Placeholder 9">
            <a:extLst>
              <a:ext uri="{FF2B5EF4-FFF2-40B4-BE49-F238E27FC236}">
                <a16:creationId xmlns:a16="http://schemas.microsoft.com/office/drawing/2014/main" id="{F0DE8F7E-E92E-EB4F-A479-D8A4A0FCBC9F}"/>
              </a:ext>
            </a:extLst>
          </p:cNvPr>
          <p:cNvSpPr>
            <a:spLocks noGrp="1"/>
          </p:cNvSpPr>
          <p:nvPr>
            <p:ph type="body" sz="quarter" idx="16" hasCustomPrompt="1"/>
          </p:nvPr>
        </p:nvSpPr>
        <p:spPr>
          <a:xfrm>
            <a:off x="623047" y="3360373"/>
            <a:ext cx="457200" cy="381000"/>
          </a:xfrm>
          <a:prstGeom prst="rect">
            <a:avLst/>
          </a:prstGeom>
        </p:spPr>
        <p:txBody>
          <a:bodyPr/>
          <a:lstStyle>
            <a:lvl1pPr marL="0" indent="0">
              <a:buNone/>
              <a:defRPr sz="2000">
                <a:solidFill>
                  <a:schemeClr val="bg1"/>
                </a:solidFill>
                <a:latin typeface="Arial" panose="020B0604020202020204" pitchFamily="34" charset="0"/>
              </a:defRPr>
            </a:lvl1pPr>
          </a:lstStyle>
          <a:p>
            <a:pPr lvl="0"/>
            <a:r>
              <a:rPr lang="en-US" dirty="0"/>
              <a:t>3.</a:t>
            </a:r>
          </a:p>
        </p:txBody>
      </p:sp>
      <p:sp>
        <p:nvSpPr>
          <p:cNvPr id="25" name="Text Placeholder 9">
            <a:extLst>
              <a:ext uri="{FF2B5EF4-FFF2-40B4-BE49-F238E27FC236}">
                <a16:creationId xmlns:a16="http://schemas.microsoft.com/office/drawing/2014/main" id="{EB4BBB94-9302-F645-950C-1B1CB3B05F21}"/>
              </a:ext>
            </a:extLst>
          </p:cNvPr>
          <p:cNvSpPr>
            <a:spLocks noGrp="1"/>
          </p:cNvSpPr>
          <p:nvPr>
            <p:ph type="body" sz="quarter" idx="17" hasCustomPrompt="1"/>
          </p:nvPr>
        </p:nvSpPr>
        <p:spPr>
          <a:xfrm>
            <a:off x="623047" y="4487284"/>
            <a:ext cx="457200" cy="381000"/>
          </a:xfrm>
          <a:prstGeom prst="rect">
            <a:avLst/>
          </a:prstGeom>
        </p:spPr>
        <p:txBody>
          <a:bodyPr/>
          <a:lstStyle>
            <a:lvl1pPr marL="0" indent="0">
              <a:buNone/>
              <a:defRPr sz="2000">
                <a:solidFill>
                  <a:schemeClr val="bg1"/>
                </a:solidFill>
                <a:latin typeface="Arial" panose="020B0604020202020204" pitchFamily="34" charset="0"/>
              </a:defRPr>
            </a:lvl1pPr>
          </a:lstStyle>
          <a:p>
            <a:pPr lvl="0"/>
            <a:r>
              <a:rPr lang="en-US" dirty="0"/>
              <a:t>4.</a:t>
            </a:r>
          </a:p>
        </p:txBody>
      </p:sp>
      <p:sp>
        <p:nvSpPr>
          <p:cNvPr id="29" name="Text Placeholder 9">
            <a:extLst>
              <a:ext uri="{FF2B5EF4-FFF2-40B4-BE49-F238E27FC236}">
                <a16:creationId xmlns:a16="http://schemas.microsoft.com/office/drawing/2014/main" id="{B917CB5D-38CC-8548-8F3A-075BF7E647E5}"/>
              </a:ext>
            </a:extLst>
          </p:cNvPr>
          <p:cNvSpPr>
            <a:spLocks noGrp="1"/>
          </p:cNvSpPr>
          <p:nvPr>
            <p:ph type="body" sz="quarter" idx="18" hasCustomPrompt="1"/>
          </p:nvPr>
        </p:nvSpPr>
        <p:spPr>
          <a:xfrm>
            <a:off x="851647" y="1302973"/>
            <a:ext cx="3886200" cy="807319"/>
          </a:xfrm>
          <a:prstGeom prst="rect">
            <a:avLst/>
          </a:prstGeom>
        </p:spPr>
        <p:txBody>
          <a:bodyPr/>
          <a:lstStyle>
            <a:lvl1pPr marL="0" indent="0">
              <a:buNone/>
              <a:defRPr sz="2000" b="1">
                <a:solidFill>
                  <a:schemeClr val="bg1"/>
                </a:solidFill>
                <a:latin typeface="Arial" panose="020B0604020202020204" pitchFamily="34" charset="0"/>
              </a:defRPr>
            </a:lvl1pPr>
          </a:lstStyle>
          <a:p>
            <a:pPr lvl="0"/>
            <a:r>
              <a:rPr lang="en-US" dirty="0"/>
              <a:t>Content</a:t>
            </a:r>
          </a:p>
        </p:txBody>
      </p:sp>
      <p:sp>
        <p:nvSpPr>
          <p:cNvPr id="30" name="Text Placeholder 9">
            <a:extLst>
              <a:ext uri="{FF2B5EF4-FFF2-40B4-BE49-F238E27FC236}">
                <a16:creationId xmlns:a16="http://schemas.microsoft.com/office/drawing/2014/main" id="{F31A04BB-61B0-2E43-A76B-3A2CE1560A9F}"/>
              </a:ext>
            </a:extLst>
          </p:cNvPr>
          <p:cNvSpPr>
            <a:spLocks noGrp="1"/>
          </p:cNvSpPr>
          <p:nvPr>
            <p:ph type="body" sz="quarter" idx="19" hasCustomPrompt="1"/>
          </p:nvPr>
        </p:nvSpPr>
        <p:spPr>
          <a:xfrm>
            <a:off x="851647" y="2186492"/>
            <a:ext cx="3886200" cy="807319"/>
          </a:xfrm>
          <a:prstGeom prst="rect">
            <a:avLst/>
          </a:prstGeom>
        </p:spPr>
        <p:txBody>
          <a:bodyPr/>
          <a:lstStyle>
            <a:lvl1pPr marL="0" indent="0">
              <a:buNone/>
              <a:defRPr sz="2000" b="1">
                <a:solidFill>
                  <a:schemeClr val="bg1"/>
                </a:solidFill>
                <a:latin typeface="Arial" panose="020B0604020202020204" pitchFamily="34" charset="0"/>
              </a:defRPr>
            </a:lvl1pPr>
          </a:lstStyle>
          <a:p>
            <a:pPr lvl="0"/>
            <a:r>
              <a:rPr lang="en-US" dirty="0"/>
              <a:t>Content</a:t>
            </a:r>
          </a:p>
        </p:txBody>
      </p:sp>
      <p:sp>
        <p:nvSpPr>
          <p:cNvPr id="31" name="Text Placeholder 9">
            <a:extLst>
              <a:ext uri="{FF2B5EF4-FFF2-40B4-BE49-F238E27FC236}">
                <a16:creationId xmlns:a16="http://schemas.microsoft.com/office/drawing/2014/main" id="{2449035A-9EB5-AD48-8EC5-E92E2F36C449}"/>
              </a:ext>
            </a:extLst>
          </p:cNvPr>
          <p:cNvSpPr>
            <a:spLocks noGrp="1"/>
          </p:cNvSpPr>
          <p:nvPr>
            <p:ph type="body" sz="quarter" idx="20" hasCustomPrompt="1"/>
          </p:nvPr>
        </p:nvSpPr>
        <p:spPr>
          <a:xfrm>
            <a:off x="851647" y="3360373"/>
            <a:ext cx="3886200" cy="807319"/>
          </a:xfrm>
          <a:prstGeom prst="rect">
            <a:avLst/>
          </a:prstGeom>
        </p:spPr>
        <p:txBody>
          <a:bodyPr/>
          <a:lstStyle>
            <a:lvl1pPr marL="0" indent="0">
              <a:buNone/>
              <a:defRPr sz="2000" b="1">
                <a:solidFill>
                  <a:schemeClr val="bg1"/>
                </a:solidFill>
                <a:latin typeface="Arial" panose="020B0604020202020204" pitchFamily="34" charset="0"/>
              </a:defRPr>
            </a:lvl1pPr>
          </a:lstStyle>
          <a:p>
            <a:pPr lvl="0"/>
            <a:r>
              <a:rPr lang="en-US" dirty="0"/>
              <a:t>Content</a:t>
            </a:r>
          </a:p>
        </p:txBody>
      </p:sp>
      <p:sp>
        <p:nvSpPr>
          <p:cNvPr id="32" name="Text Placeholder 9">
            <a:extLst>
              <a:ext uri="{FF2B5EF4-FFF2-40B4-BE49-F238E27FC236}">
                <a16:creationId xmlns:a16="http://schemas.microsoft.com/office/drawing/2014/main" id="{6B0DF808-618D-F04E-91DA-19DAA0CB7787}"/>
              </a:ext>
            </a:extLst>
          </p:cNvPr>
          <p:cNvSpPr>
            <a:spLocks noGrp="1"/>
          </p:cNvSpPr>
          <p:nvPr>
            <p:ph type="body" sz="quarter" idx="21" hasCustomPrompt="1"/>
          </p:nvPr>
        </p:nvSpPr>
        <p:spPr>
          <a:xfrm>
            <a:off x="851647" y="4487284"/>
            <a:ext cx="3886200" cy="807319"/>
          </a:xfrm>
          <a:prstGeom prst="rect">
            <a:avLst/>
          </a:prstGeom>
        </p:spPr>
        <p:txBody>
          <a:bodyPr/>
          <a:lstStyle>
            <a:lvl1pPr marL="0" indent="0">
              <a:buNone/>
              <a:defRPr sz="2000" b="1">
                <a:solidFill>
                  <a:schemeClr val="bg1"/>
                </a:solidFill>
                <a:latin typeface="Arial" panose="020B0604020202020204" pitchFamily="34" charset="0"/>
              </a:defRPr>
            </a:lvl1pPr>
          </a:lstStyle>
          <a:p>
            <a:pPr lvl="0"/>
            <a:r>
              <a:rPr lang="en-US" dirty="0"/>
              <a:t>Content</a:t>
            </a:r>
          </a:p>
        </p:txBody>
      </p:sp>
      <p:sp>
        <p:nvSpPr>
          <p:cNvPr id="12" name="Text Placeholder 11">
            <a:extLst>
              <a:ext uri="{FF2B5EF4-FFF2-40B4-BE49-F238E27FC236}">
                <a16:creationId xmlns:a16="http://schemas.microsoft.com/office/drawing/2014/main" id="{57F2D45A-7F7C-D74E-9DEE-84EB5991AE6C}"/>
              </a:ext>
            </a:extLst>
          </p:cNvPr>
          <p:cNvSpPr>
            <a:spLocks noGrp="1"/>
          </p:cNvSpPr>
          <p:nvPr>
            <p:ph type="body" sz="quarter" idx="22" hasCustomPrompt="1"/>
          </p:nvPr>
        </p:nvSpPr>
        <p:spPr>
          <a:xfrm>
            <a:off x="5213495" y="1345041"/>
            <a:ext cx="5105400" cy="296863"/>
          </a:xfrm>
          <a:prstGeom prst="rect">
            <a:avLst/>
          </a:prstGeom>
        </p:spPr>
        <p:txBody>
          <a:bodyPr/>
          <a:lstStyle>
            <a:lvl1pPr marL="0" indent="0">
              <a:buNone/>
              <a:defRPr sz="1500" b="1">
                <a:solidFill>
                  <a:schemeClr val="bg1"/>
                </a:solidFill>
                <a:latin typeface="Arial" panose="020B0604020202020204" pitchFamily="34" charset="0"/>
              </a:defRPr>
            </a:lvl1pPr>
          </a:lstStyle>
          <a:p>
            <a:pPr lvl="0"/>
            <a:r>
              <a:rPr lang="en-US" dirty="0"/>
              <a:t>Content</a:t>
            </a:r>
          </a:p>
        </p:txBody>
      </p:sp>
      <p:sp>
        <p:nvSpPr>
          <p:cNvPr id="37" name="Text Placeholder 11">
            <a:extLst>
              <a:ext uri="{FF2B5EF4-FFF2-40B4-BE49-F238E27FC236}">
                <a16:creationId xmlns:a16="http://schemas.microsoft.com/office/drawing/2014/main" id="{4CFFB759-34FF-EC44-9EAC-EB96B773AB69}"/>
              </a:ext>
            </a:extLst>
          </p:cNvPr>
          <p:cNvSpPr>
            <a:spLocks noGrp="1"/>
          </p:cNvSpPr>
          <p:nvPr>
            <p:ph type="body" sz="quarter" idx="23" hasCustomPrompt="1"/>
          </p:nvPr>
        </p:nvSpPr>
        <p:spPr>
          <a:xfrm>
            <a:off x="5213495" y="2301309"/>
            <a:ext cx="5105400" cy="296863"/>
          </a:xfrm>
          <a:prstGeom prst="rect">
            <a:avLst/>
          </a:prstGeom>
        </p:spPr>
        <p:txBody>
          <a:bodyPr/>
          <a:lstStyle>
            <a:lvl1pPr marL="0" indent="0">
              <a:buNone/>
              <a:defRPr sz="1500" b="1">
                <a:solidFill>
                  <a:schemeClr val="bg1"/>
                </a:solidFill>
                <a:latin typeface="Arial" panose="020B0604020202020204" pitchFamily="34" charset="0"/>
              </a:defRPr>
            </a:lvl1pPr>
          </a:lstStyle>
          <a:p>
            <a:pPr lvl="0"/>
            <a:r>
              <a:rPr lang="en-US" dirty="0"/>
              <a:t>Content</a:t>
            </a:r>
          </a:p>
        </p:txBody>
      </p:sp>
      <p:sp>
        <p:nvSpPr>
          <p:cNvPr id="38" name="Text Placeholder 11">
            <a:extLst>
              <a:ext uri="{FF2B5EF4-FFF2-40B4-BE49-F238E27FC236}">
                <a16:creationId xmlns:a16="http://schemas.microsoft.com/office/drawing/2014/main" id="{E0E70CB8-0060-CC45-8CBB-E7A05D414337}"/>
              </a:ext>
            </a:extLst>
          </p:cNvPr>
          <p:cNvSpPr>
            <a:spLocks noGrp="1"/>
          </p:cNvSpPr>
          <p:nvPr>
            <p:ph type="body" sz="quarter" idx="24" hasCustomPrompt="1"/>
          </p:nvPr>
        </p:nvSpPr>
        <p:spPr>
          <a:xfrm>
            <a:off x="5213495" y="3467169"/>
            <a:ext cx="5105400" cy="296863"/>
          </a:xfrm>
          <a:prstGeom prst="rect">
            <a:avLst/>
          </a:prstGeom>
        </p:spPr>
        <p:txBody>
          <a:bodyPr/>
          <a:lstStyle>
            <a:lvl1pPr marL="0" indent="0">
              <a:buNone/>
              <a:defRPr sz="1500" b="1">
                <a:solidFill>
                  <a:schemeClr val="bg1"/>
                </a:solidFill>
                <a:latin typeface="Arial" panose="020B0604020202020204" pitchFamily="34" charset="0"/>
              </a:defRPr>
            </a:lvl1pPr>
          </a:lstStyle>
          <a:p>
            <a:pPr lvl="0"/>
            <a:r>
              <a:rPr lang="en-US" dirty="0"/>
              <a:t>Content</a:t>
            </a:r>
          </a:p>
        </p:txBody>
      </p:sp>
      <p:sp>
        <p:nvSpPr>
          <p:cNvPr id="40" name="Text Placeholder 11">
            <a:extLst>
              <a:ext uri="{FF2B5EF4-FFF2-40B4-BE49-F238E27FC236}">
                <a16:creationId xmlns:a16="http://schemas.microsoft.com/office/drawing/2014/main" id="{4D9BCC97-C76A-984C-9CEE-2EA6F9BF8436}"/>
              </a:ext>
            </a:extLst>
          </p:cNvPr>
          <p:cNvSpPr>
            <a:spLocks noGrp="1"/>
          </p:cNvSpPr>
          <p:nvPr>
            <p:ph type="body" sz="quarter" idx="25" hasCustomPrompt="1"/>
          </p:nvPr>
        </p:nvSpPr>
        <p:spPr>
          <a:xfrm>
            <a:off x="5213495" y="4608518"/>
            <a:ext cx="5105400" cy="296863"/>
          </a:xfrm>
          <a:prstGeom prst="rect">
            <a:avLst/>
          </a:prstGeom>
        </p:spPr>
        <p:txBody>
          <a:bodyPr/>
          <a:lstStyle>
            <a:lvl1pPr marL="0" indent="0">
              <a:buNone/>
              <a:defRPr sz="1500" b="1">
                <a:solidFill>
                  <a:schemeClr val="bg1"/>
                </a:solidFill>
                <a:latin typeface="Arial" panose="020B0604020202020204" pitchFamily="34" charset="0"/>
              </a:defRPr>
            </a:lvl1pPr>
          </a:lstStyle>
          <a:p>
            <a:pPr lvl="0"/>
            <a:r>
              <a:rPr lang="en-US" dirty="0"/>
              <a:t>Content</a:t>
            </a:r>
          </a:p>
        </p:txBody>
      </p:sp>
      <p:sp>
        <p:nvSpPr>
          <p:cNvPr id="15" name="Text Placeholder 14">
            <a:extLst>
              <a:ext uri="{FF2B5EF4-FFF2-40B4-BE49-F238E27FC236}">
                <a16:creationId xmlns:a16="http://schemas.microsoft.com/office/drawing/2014/main" id="{C820B689-682E-434E-AE5D-B902463147E1}"/>
              </a:ext>
            </a:extLst>
          </p:cNvPr>
          <p:cNvSpPr>
            <a:spLocks noGrp="1"/>
          </p:cNvSpPr>
          <p:nvPr>
            <p:ph type="body" sz="quarter" idx="26" hasCustomPrompt="1"/>
          </p:nvPr>
        </p:nvSpPr>
        <p:spPr>
          <a:xfrm>
            <a:off x="5195047" y="1655156"/>
            <a:ext cx="5121275" cy="544512"/>
          </a:xfrm>
          <a:prstGeom prst="rect">
            <a:avLst/>
          </a:prstGeom>
        </p:spPr>
        <p:txBody>
          <a:bodyPr/>
          <a:lstStyle>
            <a:lvl1pPr marL="285750" indent="-285750">
              <a:lnSpc>
                <a:spcPts val="700"/>
              </a:lnSpc>
              <a:buClr>
                <a:srgbClr val="04E3FF"/>
              </a:buClr>
              <a:buFont typeface="Arial" panose="020B0604020202020204" pitchFamily="34" charset="0"/>
              <a:buChar char="•"/>
              <a:defRPr lang="en-US" sz="1500" kern="1200" dirty="0">
                <a:solidFill>
                  <a:schemeClr val="bg1"/>
                </a:solidFill>
                <a:latin typeface="Arial" panose="020B0604020202020204" pitchFamily="34" charset="0"/>
                <a:ea typeface="+mn-ea"/>
                <a:cs typeface="+mn-cs"/>
              </a:defRPr>
            </a:lvl1pPr>
          </a:lstStyle>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1</a:t>
            </a:r>
          </a:p>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2</a:t>
            </a:r>
          </a:p>
        </p:txBody>
      </p:sp>
      <p:sp>
        <p:nvSpPr>
          <p:cNvPr id="41" name="Text Placeholder 14">
            <a:extLst>
              <a:ext uri="{FF2B5EF4-FFF2-40B4-BE49-F238E27FC236}">
                <a16:creationId xmlns:a16="http://schemas.microsoft.com/office/drawing/2014/main" id="{61D0C5D5-394E-804A-B484-B8B73208B920}"/>
              </a:ext>
            </a:extLst>
          </p:cNvPr>
          <p:cNvSpPr>
            <a:spLocks noGrp="1"/>
          </p:cNvSpPr>
          <p:nvPr>
            <p:ph type="body" sz="quarter" idx="27" hasCustomPrompt="1"/>
          </p:nvPr>
        </p:nvSpPr>
        <p:spPr>
          <a:xfrm>
            <a:off x="5195047" y="2616602"/>
            <a:ext cx="5121275" cy="544512"/>
          </a:xfrm>
          <a:prstGeom prst="rect">
            <a:avLst/>
          </a:prstGeom>
        </p:spPr>
        <p:txBody>
          <a:bodyPr/>
          <a:lstStyle>
            <a:lvl1pPr marL="285750" indent="-285750">
              <a:lnSpc>
                <a:spcPts val="700"/>
              </a:lnSpc>
              <a:buClr>
                <a:srgbClr val="04E3FF"/>
              </a:buClr>
              <a:buFont typeface="Arial" panose="020B0604020202020204" pitchFamily="34" charset="0"/>
              <a:buChar char="•"/>
              <a:defRPr lang="en-US" sz="1500" kern="1200" dirty="0">
                <a:solidFill>
                  <a:schemeClr val="bg1"/>
                </a:solidFill>
                <a:latin typeface="Arial" panose="020B0604020202020204" pitchFamily="34" charset="0"/>
                <a:ea typeface="+mn-ea"/>
                <a:cs typeface="+mn-cs"/>
              </a:defRPr>
            </a:lvl1pPr>
          </a:lstStyle>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1</a:t>
            </a:r>
          </a:p>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2</a:t>
            </a:r>
          </a:p>
        </p:txBody>
      </p:sp>
      <p:sp>
        <p:nvSpPr>
          <p:cNvPr id="43" name="Text Placeholder 14">
            <a:extLst>
              <a:ext uri="{FF2B5EF4-FFF2-40B4-BE49-F238E27FC236}">
                <a16:creationId xmlns:a16="http://schemas.microsoft.com/office/drawing/2014/main" id="{4B3E709F-9454-FD4F-B707-40650F5B007C}"/>
              </a:ext>
            </a:extLst>
          </p:cNvPr>
          <p:cNvSpPr>
            <a:spLocks noGrp="1"/>
          </p:cNvSpPr>
          <p:nvPr>
            <p:ph type="body" sz="quarter" idx="28" hasCustomPrompt="1"/>
          </p:nvPr>
        </p:nvSpPr>
        <p:spPr>
          <a:xfrm>
            <a:off x="5195047" y="3797831"/>
            <a:ext cx="5121275" cy="544512"/>
          </a:xfrm>
          <a:prstGeom prst="rect">
            <a:avLst/>
          </a:prstGeom>
        </p:spPr>
        <p:txBody>
          <a:bodyPr/>
          <a:lstStyle>
            <a:lvl1pPr marL="285750" indent="-285750">
              <a:lnSpc>
                <a:spcPts val="700"/>
              </a:lnSpc>
              <a:buClr>
                <a:srgbClr val="04E3FF"/>
              </a:buClr>
              <a:buFont typeface="Arial" panose="020B0604020202020204" pitchFamily="34" charset="0"/>
              <a:buChar char="•"/>
              <a:defRPr lang="en-US" sz="1500" kern="1200" dirty="0">
                <a:solidFill>
                  <a:schemeClr val="bg1"/>
                </a:solidFill>
                <a:latin typeface="Arial" panose="020B0604020202020204" pitchFamily="34" charset="0"/>
                <a:ea typeface="+mn-ea"/>
                <a:cs typeface="+mn-cs"/>
              </a:defRPr>
            </a:lvl1pPr>
          </a:lstStyle>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1</a:t>
            </a:r>
          </a:p>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2</a:t>
            </a:r>
          </a:p>
        </p:txBody>
      </p:sp>
      <p:sp>
        <p:nvSpPr>
          <p:cNvPr id="44" name="Text Placeholder 14">
            <a:extLst>
              <a:ext uri="{FF2B5EF4-FFF2-40B4-BE49-F238E27FC236}">
                <a16:creationId xmlns:a16="http://schemas.microsoft.com/office/drawing/2014/main" id="{D858BA47-0670-974B-BAE8-B09A6D1F1401}"/>
              </a:ext>
            </a:extLst>
          </p:cNvPr>
          <p:cNvSpPr>
            <a:spLocks noGrp="1"/>
          </p:cNvSpPr>
          <p:nvPr>
            <p:ph type="body" sz="quarter" idx="29" hasCustomPrompt="1"/>
          </p:nvPr>
        </p:nvSpPr>
        <p:spPr>
          <a:xfrm>
            <a:off x="5195047" y="4929692"/>
            <a:ext cx="5121275" cy="544512"/>
          </a:xfrm>
          <a:prstGeom prst="rect">
            <a:avLst/>
          </a:prstGeom>
        </p:spPr>
        <p:txBody>
          <a:bodyPr/>
          <a:lstStyle>
            <a:lvl1pPr marL="117475" indent="-117475">
              <a:lnSpc>
                <a:spcPts val="700"/>
              </a:lnSpc>
              <a:buClr>
                <a:srgbClr val="04E3FF"/>
              </a:buClr>
              <a:buFont typeface="Arial" panose="020B0604020202020204" pitchFamily="34" charset="0"/>
              <a:buChar char="•"/>
              <a:tabLst/>
              <a:defRPr sz="1500">
                <a:solidFill>
                  <a:schemeClr val="bg1"/>
                </a:solidFill>
                <a:latin typeface="Arial" panose="020B0604020202020204" pitchFamily="34" charset="0"/>
              </a:defRPr>
            </a:lvl1pPr>
          </a:lstStyle>
          <a:p>
            <a:pPr lvl="0"/>
            <a:r>
              <a:rPr lang="en-US" dirty="0"/>
              <a:t>Bullet 1</a:t>
            </a:r>
          </a:p>
          <a:p>
            <a:pPr lvl="0"/>
            <a:r>
              <a:rPr lang="en-US" dirty="0"/>
              <a:t>Bullet 2</a:t>
            </a:r>
          </a:p>
        </p:txBody>
      </p:sp>
    </p:spTree>
    <p:extLst>
      <p:ext uri="{BB962C8B-B14F-4D97-AF65-F5344CB8AC3E}">
        <p14:creationId xmlns:p14="http://schemas.microsoft.com/office/powerpoint/2010/main" val="41407951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Column Grid 3">
    <p:spTree>
      <p:nvGrpSpPr>
        <p:cNvPr id="1" name=""/>
        <p:cNvGrpSpPr/>
        <p:nvPr/>
      </p:nvGrpSpPr>
      <p:grpSpPr>
        <a:xfrm>
          <a:off x="0" y="0"/>
          <a:ext cx="0" cy="0"/>
          <a:chOff x="0" y="0"/>
          <a:chExt cx="0" cy="0"/>
        </a:xfrm>
      </p:grpSpPr>
      <p:sp>
        <p:nvSpPr>
          <p:cNvPr id="68" name="Text Placeholder 6">
            <a:extLst>
              <a:ext uri="{FF2B5EF4-FFF2-40B4-BE49-F238E27FC236}">
                <a16:creationId xmlns:a16="http://schemas.microsoft.com/office/drawing/2014/main" id="{34288948-78AF-7C44-8C18-34BEA9DB0577}"/>
              </a:ext>
            </a:extLst>
          </p:cNvPr>
          <p:cNvSpPr>
            <a:spLocks noGrp="1"/>
          </p:cNvSpPr>
          <p:nvPr>
            <p:ph type="body" sz="quarter" idx="21" hasCustomPrompt="1"/>
          </p:nvPr>
        </p:nvSpPr>
        <p:spPr>
          <a:xfrm>
            <a:off x="8685787" y="1504895"/>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69" name="Text Placeholder 6">
            <a:extLst>
              <a:ext uri="{FF2B5EF4-FFF2-40B4-BE49-F238E27FC236}">
                <a16:creationId xmlns:a16="http://schemas.microsoft.com/office/drawing/2014/main" id="{27F4DA8C-4E9D-F544-A8CB-6C3C3A8EF933}"/>
              </a:ext>
            </a:extLst>
          </p:cNvPr>
          <p:cNvSpPr>
            <a:spLocks noGrp="1"/>
          </p:cNvSpPr>
          <p:nvPr>
            <p:ph type="body" sz="quarter" idx="22" hasCustomPrompt="1"/>
          </p:nvPr>
        </p:nvSpPr>
        <p:spPr>
          <a:xfrm>
            <a:off x="8685787" y="2425916"/>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0" name="Text Placeholder 6">
            <a:extLst>
              <a:ext uri="{FF2B5EF4-FFF2-40B4-BE49-F238E27FC236}">
                <a16:creationId xmlns:a16="http://schemas.microsoft.com/office/drawing/2014/main" id="{36056A0B-DBC2-9842-AEEF-C75A4B4714BF}"/>
              </a:ext>
            </a:extLst>
          </p:cNvPr>
          <p:cNvSpPr>
            <a:spLocks noGrp="1"/>
          </p:cNvSpPr>
          <p:nvPr>
            <p:ph type="body" sz="quarter" idx="23" hasCustomPrompt="1"/>
          </p:nvPr>
        </p:nvSpPr>
        <p:spPr>
          <a:xfrm>
            <a:off x="8685787" y="3345090"/>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1" name="Text Placeholder 6">
            <a:extLst>
              <a:ext uri="{FF2B5EF4-FFF2-40B4-BE49-F238E27FC236}">
                <a16:creationId xmlns:a16="http://schemas.microsoft.com/office/drawing/2014/main" id="{A1A54776-A5E4-EF42-8E84-ED7DBAB16F3C}"/>
              </a:ext>
            </a:extLst>
          </p:cNvPr>
          <p:cNvSpPr>
            <a:spLocks noGrp="1"/>
          </p:cNvSpPr>
          <p:nvPr>
            <p:ph type="body" sz="quarter" idx="24" hasCustomPrompt="1"/>
          </p:nvPr>
        </p:nvSpPr>
        <p:spPr>
          <a:xfrm>
            <a:off x="8685787" y="4279423"/>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2" name="Text Placeholder 6">
            <a:extLst>
              <a:ext uri="{FF2B5EF4-FFF2-40B4-BE49-F238E27FC236}">
                <a16:creationId xmlns:a16="http://schemas.microsoft.com/office/drawing/2014/main" id="{D3AF6077-99A9-7347-B595-5EBADA9EA0B9}"/>
              </a:ext>
            </a:extLst>
          </p:cNvPr>
          <p:cNvSpPr>
            <a:spLocks noGrp="1"/>
          </p:cNvSpPr>
          <p:nvPr>
            <p:ph type="body" sz="quarter" idx="25" hasCustomPrompt="1"/>
          </p:nvPr>
        </p:nvSpPr>
        <p:spPr>
          <a:xfrm>
            <a:off x="8685787" y="5204682"/>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67" name="Text Placeholder 6">
            <a:extLst>
              <a:ext uri="{FF2B5EF4-FFF2-40B4-BE49-F238E27FC236}">
                <a16:creationId xmlns:a16="http://schemas.microsoft.com/office/drawing/2014/main" id="{D36BBD20-0393-1445-9C28-33BE63B59818}"/>
              </a:ext>
            </a:extLst>
          </p:cNvPr>
          <p:cNvSpPr>
            <a:spLocks noGrp="1"/>
          </p:cNvSpPr>
          <p:nvPr>
            <p:ph type="body" sz="quarter" idx="20" hasCustomPrompt="1"/>
          </p:nvPr>
        </p:nvSpPr>
        <p:spPr>
          <a:xfrm>
            <a:off x="5983859" y="1504895"/>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3" name="Text Placeholder 6">
            <a:extLst>
              <a:ext uri="{FF2B5EF4-FFF2-40B4-BE49-F238E27FC236}">
                <a16:creationId xmlns:a16="http://schemas.microsoft.com/office/drawing/2014/main" id="{FF12C6A4-F685-EC4D-ACDB-739F70F24B16}"/>
              </a:ext>
            </a:extLst>
          </p:cNvPr>
          <p:cNvSpPr>
            <a:spLocks noGrp="1"/>
          </p:cNvSpPr>
          <p:nvPr>
            <p:ph type="body" sz="quarter" idx="26" hasCustomPrompt="1"/>
          </p:nvPr>
        </p:nvSpPr>
        <p:spPr>
          <a:xfrm>
            <a:off x="5977087" y="5204682"/>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4" name="Text Placeholder 6">
            <a:extLst>
              <a:ext uri="{FF2B5EF4-FFF2-40B4-BE49-F238E27FC236}">
                <a16:creationId xmlns:a16="http://schemas.microsoft.com/office/drawing/2014/main" id="{6198C316-9C4D-4D40-9866-BD5FE9308C07}"/>
              </a:ext>
            </a:extLst>
          </p:cNvPr>
          <p:cNvSpPr>
            <a:spLocks noGrp="1"/>
          </p:cNvSpPr>
          <p:nvPr>
            <p:ph type="body" sz="quarter" idx="27" hasCustomPrompt="1"/>
          </p:nvPr>
        </p:nvSpPr>
        <p:spPr>
          <a:xfrm>
            <a:off x="5977087" y="4279423"/>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5" name="Text Placeholder 6">
            <a:extLst>
              <a:ext uri="{FF2B5EF4-FFF2-40B4-BE49-F238E27FC236}">
                <a16:creationId xmlns:a16="http://schemas.microsoft.com/office/drawing/2014/main" id="{FF9BC46D-BC9F-BB45-8FCA-1FD59BE5C7F6}"/>
              </a:ext>
            </a:extLst>
          </p:cNvPr>
          <p:cNvSpPr>
            <a:spLocks noGrp="1"/>
          </p:cNvSpPr>
          <p:nvPr>
            <p:ph type="body" sz="quarter" idx="28" hasCustomPrompt="1"/>
          </p:nvPr>
        </p:nvSpPr>
        <p:spPr>
          <a:xfrm>
            <a:off x="5977087" y="3345090"/>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6" name="Text Placeholder 6">
            <a:extLst>
              <a:ext uri="{FF2B5EF4-FFF2-40B4-BE49-F238E27FC236}">
                <a16:creationId xmlns:a16="http://schemas.microsoft.com/office/drawing/2014/main" id="{EA59F087-AB3D-8741-A7EE-539271F82FD2}"/>
              </a:ext>
            </a:extLst>
          </p:cNvPr>
          <p:cNvSpPr>
            <a:spLocks noGrp="1"/>
          </p:cNvSpPr>
          <p:nvPr>
            <p:ph type="body" sz="quarter" idx="29" hasCustomPrompt="1"/>
          </p:nvPr>
        </p:nvSpPr>
        <p:spPr>
          <a:xfrm>
            <a:off x="5977087" y="2425916"/>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 name="Text Placeholder 6">
            <a:extLst>
              <a:ext uri="{FF2B5EF4-FFF2-40B4-BE49-F238E27FC236}">
                <a16:creationId xmlns:a16="http://schemas.microsoft.com/office/drawing/2014/main" id="{32053FB4-583E-5E40-9CD3-13B1149E659F}"/>
              </a:ext>
            </a:extLst>
          </p:cNvPr>
          <p:cNvSpPr>
            <a:spLocks noGrp="1"/>
          </p:cNvSpPr>
          <p:nvPr>
            <p:ph type="body" sz="quarter" idx="19" hasCustomPrompt="1"/>
          </p:nvPr>
        </p:nvSpPr>
        <p:spPr>
          <a:xfrm>
            <a:off x="3281930" y="1504895"/>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7" name="Text Placeholder 6">
            <a:extLst>
              <a:ext uri="{FF2B5EF4-FFF2-40B4-BE49-F238E27FC236}">
                <a16:creationId xmlns:a16="http://schemas.microsoft.com/office/drawing/2014/main" id="{B7AAAAA3-5AE5-EA4A-8AA8-51EAEAB56A43}"/>
              </a:ext>
            </a:extLst>
          </p:cNvPr>
          <p:cNvSpPr>
            <a:spLocks noGrp="1"/>
          </p:cNvSpPr>
          <p:nvPr>
            <p:ph type="body" sz="quarter" idx="30" hasCustomPrompt="1"/>
          </p:nvPr>
        </p:nvSpPr>
        <p:spPr>
          <a:xfrm>
            <a:off x="3281930" y="2429841"/>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8" name="Text Placeholder 6">
            <a:extLst>
              <a:ext uri="{FF2B5EF4-FFF2-40B4-BE49-F238E27FC236}">
                <a16:creationId xmlns:a16="http://schemas.microsoft.com/office/drawing/2014/main" id="{7359420B-994E-4E40-867A-688CFB6BEB5C}"/>
              </a:ext>
            </a:extLst>
          </p:cNvPr>
          <p:cNvSpPr>
            <a:spLocks noGrp="1"/>
          </p:cNvSpPr>
          <p:nvPr>
            <p:ph type="body" sz="quarter" idx="31" hasCustomPrompt="1"/>
          </p:nvPr>
        </p:nvSpPr>
        <p:spPr>
          <a:xfrm>
            <a:off x="3281930" y="3354787"/>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9" name="Text Placeholder 6">
            <a:extLst>
              <a:ext uri="{FF2B5EF4-FFF2-40B4-BE49-F238E27FC236}">
                <a16:creationId xmlns:a16="http://schemas.microsoft.com/office/drawing/2014/main" id="{8A1B4E6E-9F98-FD4A-9FD1-B3CD29BF0ECC}"/>
              </a:ext>
            </a:extLst>
          </p:cNvPr>
          <p:cNvSpPr>
            <a:spLocks noGrp="1"/>
          </p:cNvSpPr>
          <p:nvPr>
            <p:ph type="body" sz="quarter" idx="32" hasCustomPrompt="1"/>
          </p:nvPr>
        </p:nvSpPr>
        <p:spPr>
          <a:xfrm>
            <a:off x="3281930" y="4279733"/>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80" name="Text Placeholder 6">
            <a:extLst>
              <a:ext uri="{FF2B5EF4-FFF2-40B4-BE49-F238E27FC236}">
                <a16:creationId xmlns:a16="http://schemas.microsoft.com/office/drawing/2014/main" id="{0FD50499-34AA-CB48-B220-D1EABC185104}"/>
              </a:ext>
            </a:extLst>
          </p:cNvPr>
          <p:cNvSpPr>
            <a:spLocks noGrp="1"/>
          </p:cNvSpPr>
          <p:nvPr>
            <p:ph type="body" sz="quarter" idx="33" hasCustomPrompt="1"/>
          </p:nvPr>
        </p:nvSpPr>
        <p:spPr>
          <a:xfrm>
            <a:off x="3281930" y="5204682"/>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45" name="Rectangle 44">
            <a:extLst>
              <a:ext uri="{FF2B5EF4-FFF2-40B4-BE49-F238E27FC236}">
                <a16:creationId xmlns:a16="http://schemas.microsoft.com/office/drawing/2014/main" id="{7F196232-3073-5349-BD9D-C295038FF20D}"/>
              </a:ext>
            </a:extLst>
          </p:cNvPr>
          <p:cNvSpPr/>
          <p:nvPr userDrawn="1"/>
        </p:nvSpPr>
        <p:spPr>
          <a:xfrm>
            <a:off x="622266" y="5062926"/>
            <a:ext cx="2514600" cy="8382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66" name="Text Placeholder 2">
            <a:extLst>
              <a:ext uri="{FF2B5EF4-FFF2-40B4-BE49-F238E27FC236}">
                <a16:creationId xmlns:a16="http://schemas.microsoft.com/office/drawing/2014/main" id="{157AD4FD-7E38-5B45-88B4-4071F82F4B0D}"/>
              </a:ext>
            </a:extLst>
          </p:cNvPr>
          <p:cNvSpPr>
            <a:spLocks noGrp="1"/>
          </p:cNvSpPr>
          <p:nvPr>
            <p:ph type="body" sz="quarter" idx="18" hasCustomPrompt="1"/>
          </p:nvPr>
        </p:nvSpPr>
        <p:spPr>
          <a:xfrm>
            <a:off x="590975" y="5316742"/>
            <a:ext cx="2590800" cy="609600"/>
          </a:xfrm>
          <a:prstGeom prst="rect">
            <a:avLst/>
          </a:prstGeom>
        </p:spPr>
        <p:txBody>
          <a:bodyPr/>
          <a:lstStyle>
            <a:lvl1pPr marL="0" indent="0" algn="ctr">
              <a:buNone/>
              <a:defRPr sz="2000" b="1">
                <a:solidFill>
                  <a:schemeClr val="bg1"/>
                </a:solidFill>
                <a:latin typeface="Arial" panose="020B0604020202020204" pitchFamily="34" charset="0"/>
              </a:defRPr>
            </a:lvl1pPr>
          </a:lstStyle>
          <a:p>
            <a:pPr lvl="0"/>
            <a:r>
              <a:rPr lang="en-US" dirty="0"/>
              <a:t>Title</a:t>
            </a:r>
          </a:p>
        </p:txBody>
      </p:sp>
      <p:sp>
        <p:nvSpPr>
          <p:cNvPr id="39" name="Rectangle 38">
            <a:extLst>
              <a:ext uri="{FF2B5EF4-FFF2-40B4-BE49-F238E27FC236}">
                <a16:creationId xmlns:a16="http://schemas.microsoft.com/office/drawing/2014/main" id="{0B40E32E-A8CF-7849-9793-1C0DC1ADBD50}"/>
              </a:ext>
            </a:extLst>
          </p:cNvPr>
          <p:cNvSpPr/>
          <p:nvPr userDrawn="1"/>
        </p:nvSpPr>
        <p:spPr>
          <a:xfrm>
            <a:off x="622266" y="4130570"/>
            <a:ext cx="2514600" cy="8382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65" name="Text Placeholder 2">
            <a:extLst>
              <a:ext uri="{FF2B5EF4-FFF2-40B4-BE49-F238E27FC236}">
                <a16:creationId xmlns:a16="http://schemas.microsoft.com/office/drawing/2014/main" id="{39AE3164-71F1-264A-81C9-83B6C857763F}"/>
              </a:ext>
            </a:extLst>
          </p:cNvPr>
          <p:cNvSpPr>
            <a:spLocks noGrp="1"/>
          </p:cNvSpPr>
          <p:nvPr>
            <p:ph type="body" sz="quarter" idx="17" hasCustomPrompt="1"/>
          </p:nvPr>
        </p:nvSpPr>
        <p:spPr>
          <a:xfrm>
            <a:off x="578641" y="4342254"/>
            <a:ext cx="2590800" cy="609600"/>
          </a:xfrm>
          <a:prstGeom prst="rect">
            <a:avLst/>
          </a:prstGeom>
        </p:spPr>
        <p:txBody>
          <a:bodyPr/>
          <a:lstStyle>
            <a:lvl1pPr marL="0" indent="0" algn="ctr">
              <a:buNone/>
              <a:defRPr sz="2000" b="1">
                <a:solidFill>
                  <a:schemeClr val="bg1"/>
                </a:solidFill>
                <a:latin typeface="Arial" panose="020B0604020202020204" pitchFamily="34" charset="0"/>
              </a:defRPr>
            </a:lvl1pPr>
          </a:lstStyle>
          <a:p>
            <a:pPr lvl="0"/>
            <a:r>
              <a:rPr lang="en-US" dirty="0"/>
              <a:t>Title</a:t>
            </a:r>
          </a:p>
        </p:txBody>
      </p:sp>
      <p:sp>
        <p:nvSpPr>
          <p:cNvPr id="35" name="Rectangle 34">
            <a:extLst>
              <a:ext uri="{FF2B5EF4-FFF2-40B4-BE49-F238E27FC236}">
                <a16:creationId xmlns:a16="http://schemas.microsoft.com/office/drawing/2014/main" id="{484C9FD2-B065-6141-A0D9-62B86FA62058}"/>
              </a:ext>
            </a:extLst>
          </p:cNvPr>
          <p:cNvSpPr/>
          <p:nvPr userDrawn="1"/>
        </p:nvSpPr>
        <p:spPr>
          <a:xfrm>
            <a:off x="622266" y="3198213"/>
            <a:ext cx="2514600" cy="8382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64" name="Text Placeholder 2">
            <a:extLst>
              <a:ext uri="{FF2B5EF4-FFF2-40B4-BE49-F238E27FC236}">
                <a16:creationId xmlns:a16="http://schemas.microsoft.com/office/drawing/2014/main" id="{27CD71BB-8F4C-4C49-9A6B-4071FC5E4C44}"/>
              </a:ext>
            </a:extLst>
          </p:cNvPr>
          <p:cNvSpPr>
            <a:spLocks noGrp="1"/>
          </p:cNvSpPr>
          <p:nvPr>
            <p:ph type="body" sz="quarter" idx="16" hasCustomPrompt="1"/>
          </p:nvPr>
        </p:nvSpPr>
        <p:spPr>
          <a:xfrm>
            <a:off x="584166" y="3441516"/>
            <a:ext cx="2590800" cy="609600"/>
          </a:xfrm>
          <a:prstGeom prst="rect">
            <a:avLst/>
          </a:prstGeom>
        </p:spPr>
        <p:txBody>
          <a:bodyPr/>
          <a:lstStyle>
            <a:lvl1pPr marL="0" indent="0" algn="ctr">
              <a:buNone/>
              <a:defRPr sz="2000" b="1">
                <a:solidFill>
                  <a:schemeClr val="bg1"/>
                </a:solidFill>
                <a:latin typeface="Arial" panose="020B0604020202020204" pitchFamily="34" charset="0"/>
              </a:defRPr>
            </a:lvl1pPr>
          </a:lstStyle>
          <a:p>
            <a:pPr lvl="0"/>
            <a:r>
              <a:rPr lang="en-US" dirty="0"/>
              <a:t>Title</a:t>
            </a:r>
          </a:p>
        </p:txBody>
      </p:sp>
      <p:sp>
        <p:nvSpPr>
          <p:cNvPr id="33" name="Rectangle 32">
            <a:extLst>
              <a:ext uri="{FF2B5EF4-FFF2-40B4-BE49-F238E27FC236}">
                <a16:creationId xmlns:a16="http://schemas.microsoft.com/office/drawing/2014/main" id="{C0CE0186-CC8C-9C43-AE46-05310361F4E0}"/>
              </a:ext>
            </a:extLst>
          </p:cNvPr>
          <p:cNvSpPr/>
          <p:nvPr userDrawn="1"/>
        </p:nvSpPr>
        <p:spPr>
          <a:xfrm>
            <a:off x="622266" y="2265856"/>
            <a:ext cx="2514600" cy="8382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63" name="Text Placeholder 2">
            <a:extLst>
              <a:ext uri="{FF2B5EF4-FFF2-40B4-BE49-F238E27FC236}">
                <a16:creationId xmlns:a16="http://schemas.microsoft.com/office/drawing/2014/main" id="{F477E669-E163-C144-B5B5-6E636EEA5B4F}"/>
              </a:ext>
            </a:extLst>
          </p:cNvPr>
          <p:cNvSpPr>
            <a:spLocks noGrp="1"/>
          </p:cNvSpPr>
          <p:nvPr>
            <p:ph type="body" sz="quarter" idx="15" hasCustomPrompt="1"/>
          </p:nvPr>
        </p:nvSpPr>
        <p:spPr>
          <a:xfrm>
            <a:off x="584169" y="2518591"/>
            <a:ext cx="2590800" cy="609600"/>
          </a:xfrm>
          <a:prstGeom prst="rect">
            <a:avLst/>
          </a:prstGeom>
        </p:spPr>
        <p:txBody>
          <a:bodyPr/>
          <a:lstStyle>
            <a:lvl1pPr marL="0" indent="0" algn="ctr">
              <a:buNone/>
              <a:defRPr sz="2000" b="1">
                <a:solidFill>
                  <a:schemeClr val="bg1"/>
                </a:solidFill>
                <a:latin typeface="Arial" panose="020B0604020202020204" pitchFamily="34" charset="0"/>
              </a:defRPr>
            </a:lvl1pPr>
          </a:lstStyle>
          <a:p>
            <a:pPr lvl="0"/>
            <a:r>
              <a:rPr lang="en-US" dirty="0"/>
              <a:t>Title</a:t>
            </a:r>
          </a:p>
        </p:txBody>
      </p:sp>
      <p:sp>
        <p:nvSpPr>
          <p:cNvPr id="27" name="Rectangle 26">
            <a:extLst>
              <a:ext uri="{FF2B5EF4-FFF2-40B4-BE49-F238E27FC236}">
                <a16:creationId xmlns:a16="http://schemas.microsoft.com/office/drawing/2014/main" id="{1675284D-E470-4F45-9E67-F25F94EB29CD}"/>
              </a:ext>
            </a:extLst>
          </p:cNvPr>
          <p:cNvSpPr/>
          <p:nvPr userDrawn="1"/>
        </p:nvSpPr>
        <p:spPr>
          <a:xfrm>
            <a:off x="622266" y="1333500"/>
            <a:ext cx="2514600" cy="8382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 name="Text Placeholder 2">
            <a:extLst>
              <a:ext uri="{FF2B5EF4-FFF2-40B4-BE49-F238E27FC236}">
                <a16:creationId xmlns:a16="http://schemas.microsoft.com/office/drawing/2014/main" id="{2EE285A8-7E2B-DB42-AE52-206438D3706F}"/>
              </a:ext>
            </a:extLst>
          </p:cNvPr>
          <p:cNvSpPr>
            <a:spLocks noGrp="1"/>
          </p:cNvSpPr>
          <p:nvPr>
            <p:ph type="body" sz="quarter" idx="14" hasCustomPrompt="1"/>
          </p:nvPr>
        </p:nvSpPr>
        <p:spPr>
          <a:xfrm>
            <a:off x="584166" y="1582942"/>
            <a:ext cx="2590800" cy="609600"/>
          </a:xfrm>
          <a:prstGeom prst="rect">
            <a:avLst/>
          </a:prstGeom>
        </p:spPr>
        <p:txBody>
          <a:bodyPr/>
          <a:lstStyle>
            <a:lvl1pPr marL="0" indent="0" algn="ctr">
              <a:buNone/>
              <a:defRPr sz="2000" b="1">
                <a:solidFill>
                  <a:schemeClr val="bg1"/>
                </a:solidFill>
                <a:latin typeface="Arial" panose="020B0604020202020204" pitchFamily="34" charset="0"/>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grid</a:t>
            </a:r>
          </a:p>
        </p:txBody>
      </p:sp>
      <p:sp>
        <p:nvSpPr>
          <p:cNvPr id="26" name="Rectangle 1">
            <a:extLst>
              <a:ext uri="{FF2B5EF4-FFF2-40B4-BE49-F238E27FC236}">
                <a16:creationId xmlns:a16="http://schemas.microsoft.com/office/drawing/2014/main" id="{083B2968-F67D-424C-B6D8-3BC53A2D1241}"/>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47" name="Straight Connector 46">
            <a:extLst>
              <a:ext uri="{FF2B5EF4-FFF2-40B4-BE49-F238E27FC236}">
                <a16:creationId xmlns:a16="http://schemas.microsoft.com/office/drawing/2014/main" id="{8412D32D-F096-7141-A838-A8B8426F6294}"/>
              </a:ext>
            </a:extLst>
          </p:cNvPr>
          <p:cNvCxnSpPr>
            <a:cxnSpLocks/>
          </p:cNvCxnSpPr>
          <p:nvPr userDrawn="1"/>
        </p:nvCxnSpPr>
        <p:spPr>
          <a:xfrm>
            <a:off x="3294529" y="3159014"/>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44D63B2-A3E2-E643-A4C2-A12725DB8C19}"/>
              </a:ext>
            </a:extLst>
          </p:cNvPr>
          <p:cNvCxnSpPr>
            <a:cxnSpLocks/>
          </p:cNvCxnSpPr>
          <p:nvPr userDrawn="1"/>
        </p:nvCxnSpPr>
        <p:spPr>
          <a:xfrm>
            <a:off x="3294529" y="4083960"/>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01894A8-7D53-E44F-A78A-F428B94233DC}"/>
              </a:ext>
            </a:extLst>
          </p:cNvPr>
          <p:cNvCxnSpPr>
            <a:cxnSpLocks/>
          </p:cNvCxnSpPr>
          <p:nvPr userDrawn="1"/>
        </p:nvCxnSpPr>
        <p:spPr>
          <a:xfrm>
            <a:off x="3294529" y="5008906"/>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FE281D5-AD79-DF48-BE81-FA1AC6F6CE06}"/>
              </a:ext>
            </a:extLst>
          </p:cNvPr>
          <p:cNvCxnSpPr>
            <a:cxnSpLocks/>
          </p:cNvCxnSpPr>
          <p:nvPr userDrawn="1"/>
        </p:nvCxnSpPr>
        <p:spPr>
          <a:xfrm>
            <a:off x="3294529" y="2234068"/>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E9727FAA-4844-0B43-B0C8-E96A73385736}"/>
              </a:ext>
            </a:extLst>
          </p:cNvPr>
          <p:cNvCxnSpPr/>
          <p:nvPr userDrawn="1"/>
        </p:nvCxnSpPr>
        <p:spPr bwMode="auto">
          <a:xfrm>
            <a:off x="5907657" y="1278142"/>
            <a:ext cx="0" cy="45720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62" name="Straight Connector 61">
            <a:extLst>
              <a:ext uri="{FF2B5EF4-FFF2-40B4-BE49-F238E27FC236}">
                <a16:creationId xmlns:a16="http://schemas.microsoft.com/office/drawing/2014/main" id="{B37F4D61-8726-5442-9E82-0C1D1A7A160E}"/>
              </a:ext>
            </a:extLst>
          </p:cNvPr>
          <p:cNvCxnSpPr/>
          <p:nvPr userDrawn="1"/>
        </p:nvCxnSpPr>
        <p:spPr bwMode="auto">
          <a:xfrm>
            <a:off x="8609586" y="1278142"/>
            <a:ext cx="0" cy="45720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spTree>
    <p:extLst>
      <p:ext uri="{BB962C8B-B14F-4D97-AF65-F5344CB8AC3E}">
        <p14:creationId xmlns:p14="http://schemas.microsoft.com/office/powerpoint/2010/main" val="20399108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7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15F3C714-F68E-E044-BF87-CB9406BBB7D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4" name="Content Placeholder 10">
            <a:extLst>
              <a:ext uri="{FF2B5EF4-FFF2-40B4-BE49-F238E27FC236}">
                <a16:creationId xmlns:a16="http://schemas.microsoft.com/office/drawing/2014/main" id="{207A3C3E-E3EA-D142-986D-D72867651AB0}"/>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accent1"/>
                </a:solidFill>
                <a:latin typeface="Arial" panose="020B0604020202020204" pitchFamily="34" charset="0"/>
              </a:defRPr>
            </a:lvl1pPr>
          </a:lstStyle>
          <a:p>
            <a:pPr lvl="0"/>
            <a:r>
              <a:rPr lang="en-US" dirty="0"/>
              <a:t>SECTION SUBTITLE</a:t>
            </a:r>
          </a:p>
        </p:txBody>
      </p:sp>
    </p:spTree>
    <p:extLst>
      <p:ext uri="{BB962C8B-B14F-4D97-AF65-F5344CB8AC3E}">
        <p14:creationId xmlns:p14="http://schemas.microsoft.com/office/powerpoint/2010/main" val="37649275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asic Table">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57E3FF63-15C5-D349-A389-113222FA76E7}"/>
              </a:ext>
            </a:extLst>
          </p:cNvPr>
          <p:cNvSpPr/>
          <p:nvPr userDrawn="1"/>
        </p:nvSpPr>
        <p:spPr>
          <a:xfrm>
            <a:off x="2467757" y="2016873"/>
            <a:ext cx="4000555" cy="8518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Text Placeholder 10">
            <a:extLst>
              <a:ext uri="{FF2B5EF4-FFF2-40B4-BE49-F238E27FC236}">
                <a16:creationId xmlns:a16="http://schemas.microsoft.com/office/drawing/2014/main" id="{D15961C1-B331-1D49-A442-B141DB02EF63}"/>
              </a:ext>
            </a:extLst>
          </p:cNvPr>
          <p:cNvSpPr>
            <a:spLocks noGrp="1"/>
          </p:cNvSpPr>
          <p:nvPr>
            <p:ph type="body" sz="quarter" idx="19" hasCustomPrompt="1"/>
          </p:nvPr>
        </p:nvSpPr>
        <p:spPr>
          <a:xfrm>
            <a:off x="2715004" y="2157554"/>
            <a:ext cx="3421062" cy="685800"/>
          </a:xfrm>
          <a:prstGeom prst="rect">
            <a:avLst/>
          </a:prstGeom>
        </p:spPr>
        <p:txBody>
          <a:bodyPr/>
          <a:lstStyle>
            <a:lvl1pPr marL="122238" indent="-122238">
              <a:buFont typeface="Arial" panose="020B0604020202020204" pitchFamily="34" charset="0"/>
              <a:buChar char="•"/>
              <a:tabLst/>
              <a:defRPr sz="1400">
                <a:solidFill>
                  <a:schemeClr val="accent1"/>
                </a:solidFill>
                <a:latin typeface="Arial" panose="020B0604020202020204" pitchFamily="34" charset="0"/>
              </a:defRPr>
            </a:lvl1pPr>
          </a:lstStyle>
          <a:p>
            <a:pPr lvl="0"/>
            <a:r>
              <a:rPr lang="en-US" dirty="0"/>
              <a:t>Small bullet sample small bullet sample small bullet sample small bullet sample</a:t>
            </a:r>
            <a:endParaRPr lang="en-US" i="0" dirty="0"/>
          </a:p>
        </p:txBody>
      </p:sp>
      <p:sp>
        <p:nvSpPr>
          <p:cNvPr id="67" name="Rectangle 66">
            <a:extLst>
              <a:ext uri="{FF2B5EF4-FFF2-40B4-BE49-F238E27FC236}">
                <a16:creationId xmlns:a16="http://schemas.microsoft.com/office/drawing/2014/main" id="{FF6028E1-8715-B943-AA86-FDBE2376AE1B}"/>
              </a:ext>
            </a:extLst>
          </p:cNvPr>
          <p:cNvSpPr/>
          <p:nvPr userDrawn="1"/>
        </p:nvSpPr>
        <p:spPr>
          <a:xfrm>
            <a:off x="2467757" y="2953045"/>
            <a:ext cx="4000555" cy="1138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9" name="Text Placeholder 10">
            <a:extLst>
              <a:ext uri="{FF2B5EF4-FFF2-40B4-BE49-F238E27FC236}">
                <a16:creationId xmlns:a16="http://schemas.microsoft.com/office/drawing/2014/main" id="{22EFEE15-D01E-5A43-86A1-6ED955D763CF}"/>
              </a:ext>
            </a:extLst>
          </p:cNvPr>
          <p:cNvSpPr>
            <a:spLocks noGrp="1"/>
          </p:cNvSpPr>
          <p:nvPr>
            <p:ph type="body" sz="quarter" idx="20" hasCustomPrompt="1"/>
          </p:nvPr>
        </p:nvSpPr>
        <p:spPr>
          <a:xfrm>
            <a:off x="2715005" y="3042090"/>
            <a:ext cx="3421474" cy="940427"/>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22238" lvl="0" indent="-122238" algn="l" defTabSz="914400" rtl="0" eaLnBrk="1" latinLnBrk="0" hangingPunct="1">
              <a:lnSpc>
                <a:spcPct val="90000"/>
              </a:lnSpc>
              <a:spcBef>
                <a:spcPts val="1000"/>
              </a:spcBef>
              <a:buFont typeface="Arial" panose="020B0604020202020204" pitchFamily="34" charset="0"/>
              <a:buChar char="•"/>
              <a:tabLst/>
            </a:pPr>
            <a:r>
              <a:rPr lang="en-US" dirty="0"/>
              <a:t>Small bullet sample small bullet sample small bullet sample small bullet sample</a:t>
            </a:r>
            <a:endParaRPr lang="en-US" i="0" dirty="0"/>
          </a:p>
        </p:txBody>
      </p:sp>
      <p:sp>
        <p:nvSpPr>
          <p:cNvPr id="43" name="Rectangle 42">
            <a:extLst>
              <a:ext uri="{FF2B5EF4-FFF2-40B4-BE49-F238E27FC236}">
                <a16:creationId xmlns:a16="http://schemas.microsoft.com/office/drawing/2014/main" id="{1DC140FD-A5D0-834A-99B2-E8F28C92CC88}"/>
              </a:ext>
            </a:extLst>
          </p:cNvPr>
          <p:cNvSpPr/>
          <p:nvPr userDrawn="1"/>
        </p:nvSpPr>
        <p:spPr>
          <a:xfrm>
            <a:off x="2467757" y="4183131"/>
            <a:ext cx="4000555" cy="19295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0" name="Text Placeholder 10">
            <a:extLst>
              <a:ext uri="{FF2B5EF4-FFF2-40B4-BE49-F238E27FC236}">
                <a16:creationId xmlns:a16="http://schemas.microsoft.com/office/drawing/2014/main" id="{63CE0622-9A15-3844-B517-1E6FBD43EE02}"/>
              </a:ext>
            </a:extLst>
          </p:cNvPr>
          <p:cNvSpPr>
            <a:spLocks noGrp="1"/>
          </p:cNvSpPr>
          <p:nvPr>
            <p:ph type="body" sz="quarter" idx="21" hasCustomPrompt="1"/>
          </p:nvPr>
        </p:nvSpPr>
        <p:spPr>
          <a:xfrm>
            <a:off x="2715005" y="4269595"/>
            <a:ext cx="3421473" cy="1635341"/>
          </a:xfrm>
          <a:prstGeom prst="rect">
            <a:avLst/>
          </a:prstGeom>
        </p:spPr>
        <p:txBody>
          <a:bodyPr/>
          <a:lstStyle>
            <a:lvl1pPr marL="285750" marR="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en-US" sz="1400" kern="1200" dirty="0">
                <a:solidFill>
                  <a:schemeClr val="accent1"/>
                </a:solidFill>
                <a:latin typeface="Arial" panose="020B0604020202020204" pitchFamily="34" charset="0"/>
                <a:ea typeface="+mn-ea"/>
                <a:cs typeface="+mn-cs"/>
              </a:defRPr>
            </a:lvl1pPr>
          </a:lstStyle>
          <a:p>
            <a:pPr marL="122238" lvl="0" indent="-122238" algn="l" defTabSz="914400" rtl="0" eaLnBrk="1" latinLnBrk="0" hangingPunct="1">
              <a:lnSpc>
                <a:spcPct val="90000"/>
              </a:lnSpc>
              <a:spcBef>
                <a:spcPts val="1000"/>
              </a:spcBef>
              <a:buFont typeface="Arial" panose="020B0604020202020204" pitchFamily="34" charset="0"/>
              <a:buChar char="•"/>
              <a:tabLst/>
            </a:pPr>
            <a:r>
              <a:rPr lang="en-US" dirty="0"/>
              <a:t>Small bullet sample small bullet sample small bullet sample small bullet sample</a:t>
            </a:r>
          </a:p>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Small bullet sample small bullet sample small bullet sample small bullet sample</a:t>
            </a:r>
            <a:endParaRPr lang="en-US" i="0" dirty="0"/>
          </a:p>
          <a:p>
            <a:pPr lvl="0"/>
            <a:endParaRPr lang="en-US" i="0" dirty="0"/>
          </a:p>
        </p:txBody>
      </p:sp>
      <p:sp>
        <p:nvSpPr>
          <p:cNvPr id="68" name="Rectangle 67">
            <a:extLst>
              <a:ext uri="{FF2B5EF4-FFF2-40B4-BE49-F238E27FC236}">
                <a16:creationId xmlns:a16="http://schemas.microsoft.com/office/drawing/2014/main" id="{931C7F69-6AD3-AF4A-BDA6-51FCD8B527FB}"/>
              </a:ext>
            </a:extLst>
          </p:cNvPr>
          <p:cNvSpPr/>
          <p:nvPr userDrawn="1"/>
        </p:nvSpPr>
        <p:spPr>
          <a:xfrm>
            <a:off x="6549900" y="2016873"/>
            <a:ext cx="4000555" cy="8518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1" name="Text Placeholder 10">
            <a:extLst>
              <a:ext uri="{FF2B5EF4-FFF2-40B4-BE49-F238E27FC236}">
                <a16:creationId xmlns:a16="http://schemas.microsoft.com/office/drawing/2014/main" id="{5BAC7A59-38D0-B84C-A119-BD3C7FAA72BD}"/>
              </a:ext>
            </a:extLst>
          </p:cNvPr>
          <p:cNvSpPr>
            <a:spLocks noGrp="1"/>
          </p:cNvSpPr>
          <p:nvPr>
            <p:ph type="body" sz="quarter" idx="22" hasCustomPrompt="1"/>
          </p:nvPr>
        </p:nvSpPr>
        <p:spPr>
          <a:xfrm>
            <a:off x="6715559" y="2141843"/>
            <a:ext cx="3459520" cy="701512"/>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70" name="Rectangle 69">
            <a:extLst>
              <a:ext uri="{FF2B5EF4-FFF2-40B4-BE49-F238E27FC236}">
                <a16:creationId xmlns:a16="http://schemas.microsoft.com/office/drawing/2014/main" id="{ADCCA153-9670-7E44-8CF1-13DF7B5F826D}"/>
              </a:ext>
            </a:extLst>
          </p:cNvPr>
          <p:cNvSpPr/>
          <p:nvPr userDrawn="1"/>
        </p:nvSpPr>
        <p:spPr>
          <a:xfrm>
            <a:off x="6549900" y="2953045"/>
            <a:ext cx="4000555" cy="1138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2" name="Text Placeholder 10">
            <a:extLst>
              <a:ext uri="{FF2B5EF4-FFF2-40B4-BE49-F238E27FC236}">
                <a16:creationId xmlns:a16="http://schemas.microsoft.com/office/drawing/2014/main" id="{9461CD04-19A4-9141-B6B0-0178E4712F2A}"/>
              </a:ext>
            </a:extLst>
          </p:cNvPr>
          <p:cNvSpPr>
            <a:spLocks noGrp="1"/>
          </p:cNvSpPr>
          <p:nvPr>
            <p:ph type="body" sz="quarter" idx="23" hasCustomPrompt="1"/>
          </p:nvPr>
        </p:nvSpPr>
        <p:spPr>
          <a:xfrm>
            <a:off x="6715559" y="3042090"/>
            <a:ext cx="3459520" cy="940427"/>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69" name="Rectangle 68">
            <a:extLst>
              <a:ext uri="{FF2B5EF4-FFF2-40B4-BE49-F238E27FC236}">
                <a16:creationId xmlns:a16="http://schemas.microsoft.com/office/drawing/2014/main" id="{F9114E53-49C7-8148-AB09-9012E292938A}"/>
              </a:ext>
            </a:extLst>
          </p:cNvPr>
          <p:cNvSpPr/>
          <p:nvPr userDrawn="1"/>
        </p:nvSpPr>
        <p:spPr>
          <a:xfrm>
            <a:off x="6549900" y="4183131"/>
            <a:ext cx="4000555" cy="19295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3" name="Text Placeholder 10">
            <a:extLst>
              <a:ext uri="{FF2B5EF4-FFF2-40B4-BE49-F238E27FC236}">
                <a16:creationId xmlns:a16="http://schemas.microsoft.com/office/drawing/2014/main" id="{15CF88AF-8D85-6D41-8228-F5DD63F96987}"/>
              </a:ext>
            </a:extLst>
          </p:cNvPr>
          <p:cNvSpPr>
            <a:spLocks noGrp="1"/>
          </p:cNvSpPr>
          <p:nvPr>
            <p:ph type="body" sz="quarter" idx="24" hasCustomPrompt="1"/>
          </p:nvPr>
        </p:nvSpPr>
        <p:spPr>
          <a:xfrm>
            <a:off x="6715559" y="4279553"/>
            <a:ext cx="3459520" cy="1625383"/>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78" name="Text Placeholder 7">
            <a:extLst>
              <a:ext uri="{FF2B5EF4-FFF2-40B4-BE49-F238E27FC236}">
                <a16:creationId xmlns:a16="http://schemas.microsoft.com/office/drawing/2014/main" id="{FD7A4976-6420-1D4C-A7F8-A99D5292AFEB}"/>
              </a:ext>
            </a:extLst>
          </p:cNvPr>
          <p:cNvSpPr>
            <a:spLocks noGrp="1"/>
          </p:cNvSpPr>
          <p:nvPr>
            <p:ph type="body" sz="quarter" idx="18" hasCustomPrompt="1"/>
          </p:nvPr>
        </p:nvSpPr>
        <p:spPr>
          <a:xfrm>
            <a:off x="601683" y="4216082"/>
            <a:ext cx="1577975" cy="685800"/>
          </a:xfrm>
          <a:prstGeom prst="rect">
            <a:avLst/>
          </a:prstGeom>
        </p:spPr>
        <p:txBody>
          <a:bodyPr/>
          <a:lstStyle>
            <a:lvl1pPr marL="0" indent="0" algn="r">
              <a:buNone/>
              <a:defRPr sz="1200" b="1" cap="all" spc="300" baseline="0">
                <a:solidFill>
                  <a:schemeClr val="accent1"/>
                </a:solidFill>
                <a:latin typeface="Arial" panose="020B0604020202020204" pitchFamily="34" charset="0"/>
              </a:defRPr>
            </a:lvl1pPr>
          </a:lstStyle>
          <a:p>
            <a:pPr lvl="0"/>
            <a:r>
              <a:rPr lang="en-US" b="1" dirty="0"/>
              <a:t>Row category</a:t>
            </a:r>
            <a:endParaRPr lang="en-US" dirty="0"/>
          </a:p>
        </p:txBody>
      </p:sp>
      <p:sp>
        <p:nvSpPr>
          <p:cNvPr id="77" name="Text Placeholder 7">
            <a:extLst>
              <a:ext uri="{FF2B5EF4-FFF2-40B4-BE49-F238E27FC236}">
                <a16:creationId xmlns:a16="http://schemas.microsoft.com/office/drawing/2014/main" id="{A31CBA48-43C8-664D-A670-4CC73CA99D32}"/>
              </a:ext>
            </a:extLst>
          </p:cNvPr>
          <p:cNvSpPr>
            <a:spLocks noGrp="1"/>
          </p:cNvSpPr>
          <p:nvPr>
            <p:ph type="body" sz="quarter" idx="17" hasCustomPrompt="1"/>
          </p:nvPr>
        </p:nvSpPr>
        <p:spPr>
          <a:xfrm>
            <a:off x="601683" y="2989599"/>
            <a:ext cx="1577975" cy="685800"/>
          </a:xfrm>
          <a:prstGeom prst="rect">
            <a:avLst/>
          </a:prstGeom>
        </p:spPr>
        <p:txBody>
          <a:bodyPr/>
          <a:lstStyle>
            <a:lvl1pPr marL="0" indent="0" algn="r">
              <a:buNone/>
              <a:defRPr sz="1200" b="1" cap="all" spc="300" baseline="0">
                <a:solidFill>
                  <a:schemeClr val="accent1"/>
                </a:solidFill>
                <a:latin typeface="Arial" panose="020B0604020202020204" pitchFamily="34" charset="0"/>
              </a:defRPr>
            </a:lvl1pPr>
          </a:lstStyle>
          <a:p>
            <a:pPr lvl="0"/>
            <a:r>
              <a:rPr lang="en-US" b="1" dirty="0"/>
              <a:t>Row category</a:t>
            </a:r>
            <a:endParaRPr lang="en-US" dirty="0"/>
          </a:p>
        </p:txBody>
      </p:sp>
      <p:sp>
        <p:nvSpPr>
          <p:cNvPr id="8" name="Text Placeholder 7">
            <a:extLst>
              <a:ext uri="{FF2B5EF4-FFF2-40B4-BE49-F238E27FC236}">
                <a16:creationId xmlns:a16="http://schemas.microsoft.com/office/drawing/2014/main" id="{7419A48D-301B-4342-A32E-F9F8528D3049}"/>
              </a:ext>
            </a:extLst>
          </p:cNvPr>
          <p:cNvSpPr>
            <a:spLocks noGrp="1"/>
          </p:cNvSpPr>
          <p:nvPr>
            <p:ph type="body" sz="quarter" idx="16" hasCustomPrompt="1"/>
          </p:nvPr>
        </p:nvSpPr>
        <p:spPr>
          <a:xfrm>
            <a:off x="601683" y="2059646"/>
            <a:ext cx="1577975" cy="685800"/>
          </a:xfrm>
          <a:prstGeom prst="rect">
            <a:avLst/>
          </a:prstGeom>
        </p:spPr>
        <p:txBody>
          <a:bodyPr/>
          <a:lstStyle>
            <a:lvl1pPr marL="0" indent="0" algn="r">
              <a:buNone/>
              <a:defRPr sz="1200" b="1" cap="all" spc="300" baseline="0">
                <a:solidFill>
                  <a:schemeClr val="accent1"/>
                </a:solidFill>
                <a:latin typeface="Arial" panose="020B0604020202020204" pitchFamily="34" charset="0"/>
              </a:defRPr>
            </a:lvl1pPr>
          </a:lstStyle>
          <a:p>
            <a:pPr lvl="0"/>
            <a:r>
              <a:rPr lang="en-US" b="1" dirty="0"/>
              <a:t>Row category</a:t>
            </a:r>
            <a:endParaRPr lang="en-US" dirty="0"/>
          </a:p>
        </p:txBody>
      </p:sp>
      <p:sp>
        <p:nvSpPr>
          <p:cNvPr id="37" name="Rectangle 36">
            <a:extLst>
              <a:ext uri="{FF2B5EF4-FFF2-40B4-BE49-F238E27FC236}">
                <a16:creationId xmlns:a16="http://schemas.microsoft.com/office/drawing/2014/main" id="{51C74A92-D9FD-E44B-8E5C-760363D7A4F6}"/>
              </a:ext>
            </a:extLst>
          </p:cNvPr>
          <p:cNvSpPr/>
          <p:nvPr userDrawn="1"/>
        </p:nvSpPr>
        <p:spPr>
          <a:xfrm>
            <a:off x="6549899" y="1295400"/>
            <a:ext cx="4000555" cy="566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6" name="Text Placeholder 5">
            <a:extLst>
              <a:ext uri="{FF2B5EF4-FFF2-40B4-BE49-F238E27FC236}">
                <a16:creationId xmlns:a16="http://schemas.microsoft.com/office/drawing/2014/main" id="{83D73DDB-A144-7D45-B559-D6F139D1E50F}"/>
              </a:ext>
            </a:extLst>
          </p:cNvPr>
          <p:cNvSpPr>
            <a:spLocks noGrp="1"/>
          </p:cNvSpPr>
          <p:nvPr>
            <p:ph type="body" sz="quarter" idx="15" hasCustomPrompt="1"/>
          </p:nvPr>
        </p:nvSpPr>
        <p:spPr>
          <a:xfrm>
            <a:off x="6898478" y="1439828"/>
            <a:ext cx="3341687" cy="27781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Column category</a:t>
            </a:r>
          </a:p>
        </p:txBody>
      </p:sp>
      <p:sp>
        <p:nvSpPr>
          <p:cNvPr id="40" name="Rectangle 39">
            <a:extLst>
              <a:ext uri="{FF2B5EF4-FFF2-40B4-BE49-F238E27FC236}">
                <a16:creationId xmlns:a16="http://schemas.microsoft.com/office/drawing/2014/main" id="{8FE02F08-F8F4-3C4A-97C8-DCE69955AF92}"/>
              </a:ext>
            </a:extLst>
          </p:cNvPr>
          <p:cNvSpPr/>
          <p:nvPr userDrawn="1"/>
        </p:nvSpPr>
        <p:spPr>
          <a:xfrm>
            <a:off x="2467757" y="1295400"/>
            <a:ext cx="4000555" cy="566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 Placeholder 5">
            <a:extLst>
              <a:ext uri="{FF2B5EF4-FFF2-40B4-BE49-F238E27FC236}">
                <a16:creationId xmlns:a16="http://schemas.microsoft.com/office/drawing/2014/main" id="{4829F78C-0B69-DA45-8FE2-718D31639DC1}"/>
              </a:ext>
            </a:extLst>
          </p:cNvPr>
          <p:cNvSpPr>
            <a:spLocks noGrp="1"/>
          </p:cNvSpPr>
          <p:nvPr>
            <p:ph type="body" sz="quarter" idx="14" hasCustomPrompt="1"/>
          </p:nvPr>
        </p:nvSpPr>
        <p:spPr>
          <a:xfrm>
            <a:off x="2797190" y="1439828"/>
            <a:ext cx="3341687" cy="27781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Column category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title</a:t>
            </a:r>
          </a:p>
        </p:txBody>
      </p:sp>
    </p:spTree>
    <p:extLst>
      <p:ext uri="{BB962C8B-B14F-4D97-AF65-F5344CB8AC3E}">
        <p14:creationId xmlns:p14="http://schemas.microsoft.com/office/powerpoint/2010/main" val="7909106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akeholder, Competitive Dynamics, Ecosystem Review">
    <p:spTree>
      <p:nvGrpSpPr>
        <p:cNvPr id="1" name=""/>
        <p:cNvGrpSpPr/>
        <p:nvPr/>
      </p:nvGrpSpPr>
      <p:grpSpPr>
        <a:xfrm>
          <a:off x="0" y="0"/>
          <a:ext cx="0" cy="0"/>
          <a:chOff x="0" y="0"/>
          <a:chExt cx="0" cy="0"/>
        </a:xfrm>
      </p:grpSpPr>
      <p:sp>
        <p:nvSpPr>
          <p:cNvPr id="2" name="Oval 1"/>
          <p:cNvSpPr/>
          <p:nvPr userDrawn="1"/>
        </p:nvSpPr>
        <p:spPr>
          <a:xfrm>
            <a:off x="4496937" y="1980750"/>
            <a:ext cx="2588526" cy="25885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 Placeholder 2">
            <a:extLst>
              <a:ext uri="{FF2B5EF4-FFF2-40B4-BE49-F238E27FC236}">
                <a16:creationId xmlns:a16="http://schemas.microsoft.com/office/drawing/2014/main" id="{CD1442B8-C26E-6B44-A503-E22553D5BB54}"/>
              </a:ext>
            </a:extLst>
          </p:cNvPr>
          <p:cNvSpPr>
            <a:spLocks noGrp="1"/>
          </p:cNvSpPr>
          <p:nvPr>
            <p:ph type="body" sz="quarter" idx="20" hasCustomPrompt="1"/>
          </p:nvPr>
        </p:nvSpPr>
        <p:spPr>
          <a:xfrm>
            <a:off x="1295400" y="2060461"/>
            <a:ext cx="2148567" cy="594043"/>
          </a:xfrm>
          <a:prstGeom prst="rect">
            <a:avLst/>
          </a:prstGeom>
        </p:spPr>
        <p:txBody>
          <a:bodyPr anchor="ctr" anchorCtr="0"/>
          <a:lstStyle>
            <a:lvl1pPr marL="0" indent="0" algn="r">
              <a:buNone/>
              <a:defRPr sz="1400" b="1">
                <a:solidFill>
                  <a:schemeClr val="accent1"/>
                </a:solidFill>
                <a:latin typeface="Arial" panose="020B0604020202020204" pitchFamily="34" charset="0"/>
              </a:defRPr>
            </a:lvl1pPr>
          </a:lstStyle>
          <a:p>
            <a:pPr lvl="0"/>
            <a:r>
              <a:rPr lang="en-US" dirty="0"/>
              <a:t>Icon Title</a:t>
            </a:r>
          </a:p>
        </p:txBody>
      </p:sp>
      <p:sp>
        <p:nvSpPr>
          <p:cNvPr id="62" name="Text Placeholder 2">
            <a:extLst>
              <a:ext uri="{FF2B5EF4-FFF2-40B4-BE49-F238E27FC236}">
                <a16:creationId xmlns:a16="http://schemas.microsoft.com/office/drawing/2014/main" id="{B06D697E-D9C6-DC4B-9868-CC1501853478}"/>
              </a:ext>
            </a:extLst>
          </p:cNvPr>
          <p:cNvSpPr>
            <a:spLocks noGrp="1"/>
          </p:cNvSpPr>
          <p:nvPr>
            <p:ph type="body" sz="quarter" idx="19" hasCustomPrompt="1"/>
          </p:nvPr>
        </p:nvSpPr>
        <p:spPr>
          <a:xfrm>
            <a:off x="1295400" y="3650691"/>
            <a:ext cx="2148567" cy="594043"/>
          </a:xfrm>
          <a:prstGeom prst="rect">
            <a:avLst/>
          </a:prstGeom>
        </p:spPr>
        <p:txBody>
          <a:bodyPr anchor="ctr" anchorCtr="0"/>
          <a:lstStyle>
            <a:lvl1pPr marL="0" indent="0" algn="r">
              <a:buNone/>
              <a:defRPr sz="1400" b="1">
                <a:solidFill>
                  <a:schemeClr val="accent1"/>
                </a:solidFill>
                <a:latin typeface="Arial" panose="020B0604020202020204" pitchFamily="34" charset="0"/>
              </a:defRPr>
            </a:lvl1pPr>
          </a:lstStyle>
          <a:p>
            <a:pPr lvl="0"/>
            <a:r>
              <a:rPr lang="en-US" dirty="0"/>
              <a:t>Icon Title</a:t>
            </a:r>
          </a:p>
        </p:txBody>
      </p:sp>
      <p:sp>
        <p:nvSpPr>
          <p:cNvPr id="61" name="Text Placeholder 2">
            <a:extLst>
              <a:ext uri="{FF2B5EF4-FFF2-40B4-BE49-F238E27FC236}">
                <a16:creationId xmlns:a16="http://schemas.microsoft.com/office/drawing/2014/main" id="{EF04A2A7-2928-D54F-B162-6A7F9880A864}"/>
              </a:ext>
            </a:extLst>
          </p:cNvPr>
          <p:cNvSpPr>
            <a:spLocks noGrp="1"/>
          </p:cNvSpPr>
          <p:nvPr>
            <p:ph type="body" sz="quarter" idx="18" hasCustomPrompt="1"/>
          </p:nvPr>
        </p:nvSpPr>
        <p:spPr>
          <a:xfrm>
            <a:off x="4038600" y="5332413"/>
            <a:ext cx="1816738" cy="594043"/>
          </a:xfrm>
          <a:prstGeom prst="rect">
            <a:avLst/>
          </a:prstGeom>
        </p:spPr>
        <p:txBody>
          <a:bodyPr/>
          <a:lstStyle>
            <a:lvl1pPr marL="0" indent="0" algn="ctr">
              <a:buNone/>
              <a:defRPr sz="1400" b="1">
                <a:solidFill>
                  <a:schemeClr val="accent1"/>
                </a:solidFill>
                <a:latin typeface="Arial" panose="020B0604020202020204" pitchFamily="34" charset="0"/>
              </a:defRPr>
            </a:lvl1pPr>
          </a:lstStyle>
          <a:p>
            <a:pPr lvl="0"/>
            <a:r>
              <a:rPr lang="en-US" dirty="0"/>
              <a:t>Icon Title</a:t>
            </a:r>
          </a:p>
        </p:txBody>
      </p:sp>
      <p:sp>
        <p:nvSpPr>
          <p:cNvPr id="3" name="Text Placeholder 2">
            <a:extLst>
              <a:ext uri="{FF2B5EF4-FFF2-40B4-BE49-F238E27FC236}">
                <a16:creationId xmlns:a16="http://schemas.microsoft.com/office/drawing/2014/main" id="{D93F07E2-55E8-F742-9EC1-BE881D27C47E}"/>
              </a:ext>
            </a:extLst>
          </p:cNvPr>
          <p:cNvSpPr>
            <a:spLocks noGrp="1"/>
          </p:cNvSpPr>
          <p:nvPr>
            <p:ph type="body" sz="quarter" idx="14" hasCustomPrompt="1"/>
          </p:nvPr>
        </p:nvSpPr>
        <p:spPr>
          <a:xfrm>
            <a:off x="5562600" y="1370013"/>
            <a:ext cx="2098675" cy="382587"/>
          </a:xfrm>
          <a:prstGeom prst="rect">
            <a:avLst/>
          </a:prstGeom>
        </p:spPr>
        <p:txBody>
          <a:bodyPr anchor="ctr" anchorCtr="0"/>
          <a:lstStyle>
            <a:lvl1pPr marL="0" indent="0">
              <a:buNone/>
              <a:defRPr sz="1400" b="1">
                <a:solidFill>
                  <a:schemeClr val="accent1"/>
                </a:solidFill>
                <a:latin typeface="Arial" panose="020B0604020202020204" pitchFamily="34" charset="0"/>
              </a:defRPr>
            </a:lvl1pPr>
          </a:lstStyle>
          <a:p>
            <a:pPr lvl="0"/>
            <a:r>
              <a:rPr lang="en-US" dirty="0"/>
              <a:t>Icon 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91146" cy="2424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Stakeholder, competitive dynamics, ecosystem review slide title</a:t>
            </a:r>
          </a:p>
        </p:txBody>
      </p:sp>
      <p:sp>
        <p:nvSpPr>
          <p:cNvPr id="58" name="Text Placeholder 2">
            <a:extLst>
              <a:ext uri="{FF2B5EF4-FFF2-40B4-BE49-F238E27FC236}">
                <a16:creationId xmlns:a16="http://schemas.microsoft.com/office/drawing/2014/main" id="{40868378-843C-B34C-9352-02EA876CFE7A}"/>
              </a:ext>
            </a:extLst>
          </p:cNvPr>
          <p:cNvSpPr>
            <a:spLocks noGrp="1"/>
          </p:cNvSpPr>
          <p:nvPr>
            <p:ph type="body" sz="quarter" idx="15" hasCustomPrompt="1"/>
          </p:nvPr>
        </p:nvSpPr>
        <p:spPr>
          <a:xfrm>
            <a:off x="7924800" y="2060461"/>
            <a:ext cx="2325729" cy="594043"/>
          </a:xfrm>
          <a:prstGeom prst="rect">
            <a:avLst/>
          </a:prstGeom>
        </p:spPr>
        <p:txBody>
          <a:bodyPr anchor="ctr" anchorCtr="0"/>
          <a:lstStyle>
            <a:lvl1pPr marL="0" indent="0">
              <a:buNone/>
              <a:defRPr sz="1400" b="1">
                <a:solidFill>
                  <a:schemeClr val="accent1"/>
                </a:solidFill>
                <a:latin typeface="Arial" panose="020B0604020202020204" pitchFamily="34" charset="0"/>
              </a:defRPr>
            </a:lvl1pPr>
          </a:lstStyle>
          <a:p>
            <a:pPr lvl="0"/>
            <a:r>
              <a:rPr lang="en-US" dirty="0"/>
              <a:t>Icon Title</a:t>
            </a:r>
          </a:p>
        </p:txBody>
      </p:sp>
      <p:sp>
        <p:nvSpPr>
          <p:cNvPr id="59" name="Text Placeholder 2">
            <a:extLst>
              <a:ext uri="{FF2B5EF4-FFF2-40B4-BE49-F238E27FC236}">
                <a16:creationId xmlns:a16="http://schemas.microsoft.com/office/drawing/2014/main" id="{FEFEE550-7F33-5445-96FE-E63A58DFD966}"/>
              </a:ext>
            </a:extLst>
          </p:cNvPr>
          <p:cNvSpPr>
            <a:spLocks noGrp="1"/>
          </p:cNvSpPr>
          <p:nvPr>
            <p:ph type="body" sz="quarter" idx="16" hasCustomPrompt="1"/>
          </p:nvPr>
        </p:nvSpPr>
        <p:spPr>
          <a:xfrm>
            <a:off x="8382000" y="3427413"/>
            <a:ext cx="2325729" cy="594043"/>
          </a:xfrm>
          <a:prstGeom prst="rect">
            <a:avLst/>
          </a:prstGeom>
        </p:spPr>
        <p:txBody>
          <a:bodyPr anchor="ctr" anchorCtr="0"/>
          <a:lstStyle>
            <a:lvl1pPr marL="0" indent="0">
              <a:buNone/>
              <a:defRPr sz="1400" b="1">
                <a:solidFill>
                  <a:schemeClr val="accent1"/>
                </a:solidFill>
                <a:latin typeface="Arial" panose="020B0604020202020204" pitchFamily="34" charset="0"/>
              </a:defRPr>
            </a:lvl1pPr>
          </a:lstStyle>
          <a:p>
            <a:pPr lvl="0"/>
            <a:r>
              <a:rPr lang="en-US" dirty="0"/>
              <a:t>Icon Title</a:t>
            </a:r>
          </a:p>
        </p:txBody>
      </p:sp>
      <p:sp>
        <p:nvSpPr>
          <p:cNvPr id="60" name="Text Placeholder 2">
            <a:extLst>
              <a:ext uri="{FF2B5EF4-FFF2-40B4-BE49-F238E27FC236}">
                <a16:creationId xmlns:a16="http://schemas.microsoft.com/office/drawing/2014/main" id="{CB3C9CED-9A0F-5A43-84D9-90C6980B8F18}"/>
              </a:ext>
            </a:extLst>
          </p:cNvPr>
          <p:cNvSpPr>
            <a:spLocks noGrp="1"/>
          </p:cNvSpPr>
          <p:nvPr>
            <p:ph type="body" sz="quarter" idx="17" hasCustomPrompt="1"/>
          </p:nvPr>
        </p:nvSpPr>
        <p:spPr>
          <a:xfrm>
            <a:off x="7239000" y="4722813"/>
            <a:ext cx="1816738" cy="594043"/>
          </a:xfrm>
          <a:prstGeom prst="rect">
            <a:avLst/>
          </a:prstGeom>
        </p:spPr>
        <p:txBody>
          <a:bodyPr anchor="ctr" anchorCtr="0"/>
          <a:lstStyle>
            <a:lvl1pPr marL="0" indent="0">
              <a:buNone/>
              <a:defRPr sz="1400" b="1">
                <a:solidFill>
                  <a:schemeClr val="accent1"/>
                </a:solidFill>
                <a:latin typeface="Arial" panose="020B0604020202020204" pitchFamily="34" charset="0"/>
              </a:defRPr>
            </a:lvl1pPr>
          </a:lstStyle>
          <a:p>
            <a:pPr lvl="0"/>
            <a:r>
              <a:rPr lang="en-US" dirty="0"/>
              <a:t>Icon Title</a:t>
            </a:r>
          </a:p>
        </p:txBody>
      </p:sp>
      <p:pic>
        <p:nvPicPr>
          <p:cNvPr id="24" name="Picture 23">
            <a:extLst>
              <a:ext uri="{FF2B5EF4-FFF2-40B4-BE49-F238E27FC236}">
                <a16:creationId xmlns:a16="http://schemas.microsoft.com/office/drawing/2014/main" id="{67E83B51-A165-024B-81F0-4FB11EC0A66A}"/>
              </a:ext>
            </a:extLst>
          </p:cNvPr>
          <p:cNvPicPr>
            <a:picLocks noChangeAspect="1"/>
          </p:cNvPicPr>
          <p:nvPr userDrawn="1"/>
        </p:nvPicPr>
        <p:blipFill>
          <a:blip r:embed="rId2"/>
          <a:stretch>
            <a:fillRect/>
          </a:stretch>
        </p:blipFill>
        <p:spPr>
          <a:xfrm>
            <a:off x="4953000" y="1323975"/>
            <a:ext cx="438150" cy="428625"/>
          </a:xfrm>
          <a:prstGeom prst="rect">
            <a:avLst/>
          </a:prstGeom>
        </p:spPr>
      </p:pic>
      <p:pic>
        <p:nvPicPr>
          <p:cNvPr id="25" name="Picture 24">
            <a:extLst>
              <a:ext uri="{FF2B5EF4-FFF2-40B4-BE49-F238E27FC236}">
                <a16:creationId xmlns:a16="http://schemas.microsoft.com/office/drawing/2014/main" id="{B4FBDD1C-60E3-B54C-8475-2C63EE85C80A}"/>
              </a:ext>
            </a:extLst>
          </p:cNvPr>
          <p:cNvPicPr>
            <a:picLocks noChangeAspect="1"/>
          </p:cNvPicPr>
          <p:nvPr userDrawn="1"/>
        </p:nvPicPr>
        <p:blipFill>
          <a:blip r:embed="rId3"/>
          <a:stretch>
            <a:fillRect/>
          </a:stretch>
        </p:blipFill>
        <p:spPr>
          <a:xfrm>
            <a:off x="7329966" y="2057400"/>
            <a:ext cx="467833" cy="457200"/>
          </a:xfrm>
          <a:prstGeom prst="rect">
            <a:avLst/>
          </a:prstGeom>
        </p:spPr>
      </p:pic>
      <p:pic>
        <p:nvPicPr>
          <p:cNvPr id="26" name="Picture 25">
            <a:extLst>
              <a:ext uri="{FF2B5EF4-FFF2-40B4-BE49-F238E27FC236}">
                <a16:creationId xmlns:a16="http://schemas.microsoft.com/office/drawing/2014/main" id="{83CACF92-1C80-7B4C-B5A2-3C6A3F5DD23A}"/>
              </a:ext>
            </a:extLst>
          </p:cNvPr>
          <p:cNvPicPr>
            <a:picLocks noChangeAspect="1"/>
          </p:cNvPicPr>
          <p:nvPr userDrawn="1"/>
        </p:nvPicPr>
        <p:blipFill>
          <a:blip r:embed="rId4"/>
          <a:stretch>
            <a:fillRect/>
          </a:stretch>
        </p:blipFill>
        <p:spPr>
          <a:xfrm>
            <a:off x="7772400" y="3429000"/>
            <a:ext cx="469900" cy="546395"/>
          </a:xfrm>
          <a:prstGeom prst="rect">
            <a:avLst/>
          </a:prstGeom>
        </p:spPr>
      </p:pic>
      <p:pic>
        <p:nvPicPr>
          <p:cNvPr id="27" name="Picture 26">
            <a:extLst>
              <a:ext uri="{FF2B5EF4-FFF2-40B4-BE49-F238E27FC236}">
                <a16:creationId xmlns:a16="http://schemas.microsoft.com/office/drawing/2014/main" id="{E257D3E1-9653-044C-8B83-099EDE8F4FEA}"/>
              </a:ext>
            </a:extLst>
          </p:cNvPr>
          <p:cNvPicPr>
            <a:picLocks noChangeAspect="1"/>
          </p:cNvPicPr>
          <p:nvPr userDrawn="1"/>
        </p:nvPicPr>
        <p:blipFill>
          <a:blip r:embed="rId5"/>
          <a:stretch>
            <a:fillRect/>
          </a:stretch>
        </p:blipFill>
        <p:spPr>
          <a:xfrm>
            <a:off x="6477000" y="4724400"/>
            <a:ext cx="635000" cy="440403"/>
          </a:xfrm>
          <a:prstGeom prst="rect">
            <a:avLst/>
          </a:prstGeom>
        </p:spPr>
      </p:pic>
      <p:pic>
        <p:nvPicPr>
          <p:cNvPr id="28" name="Picture 27">
            <a:extLst>
              <a:ext uri="{FF2B5EF4-FFF2-40B4-BE49-F238E27FC236}">
                <a16:creationId xmlns:a16="http://schemas.microsoft.com/office/drawing/2014/main" id="{FFF00BBB-FB98-354F-B507-3AB53B054B0F}"/>
              </a:ext>
            </a:extLst>
          </p:cNvPr>
          <p:cNvPicPr>
            <a:picLocks noChangeAspect="1"/>
          </p:cNvPicPr>
          <p:nvPr userDrawn="1"/>
        </p:nvPicPr>
        <p:blipFill>
          <a:blip r:embed="rId6"/>
          <a:stretch>
            <a:fillRect/>
          </a:stretch>
        </p:blipFill>
        <p:spPr>
          <a:xfrm>
            <a:off x="4724400" y="4724400"/>
            <a:ext cx="419100" cy="487326"/>
          </a:xfrm>
          <a:prstGeom prst="rect">
            <a:avLst/>
          </a:prstGeom>
        </p:spPr>
      </p:pic>
      <p:pic>
        <p:nvPicPr>
          <p:cNvPr id="29" name="Picture 28">
            <a:extLst>
              <a:ext uri="{FF2B5EF4-FFF2-40B4-BE49-F238E27FC236}">
                <a16:creationId xmlns:a16="http://schemas.microsoft.com/office/drawing/2014/main" id="{8CADFC83-E447-2142-BB12-CFF43AAD4A70}"/>
              </a:ext>
            </a:extLst>
          </p:cNvPr>
          <p:cNvPicPr>
            <a:picLocks noChangeAspect="1"/>
          </p:cNvPicPr>
          <p:nvPr userDrawn="1"/>
        </p:nvPicPr>
        <p:blipFill>
          <a:blip r:embed="rId7"/>
          <a:stretch>
            <a:fillRect/>
          </a:stretch>
        </p:blipFill>
        <p:spPr>
          <a:xfrm>
            <a:off x="3556000" y="3657600"/>
            <a:ext cx="558800" cy="537308"/>
          </a:xfrm>
          <a:prstGeom prst="rect">
            <a:avLst/>
          </a:prstGeom>
        </p:spPr>
      </p:pic>
      <p:pic>
        <p:nvPicPr>
          <p:cNvPr id="30" name="Picture 29">
            <a:extLst>
              <a:ext uri="{FF2B5EF4-FFF2-40B4-BE49-F238E27FC236}">
                <a16:creationId xmlns:a16="http://schemas.microsoft.com/office/drawing/2014/main" id="{15290D52-B3B7-7746-B815-E7A95D8FCB59}"/>
              </a:ext>
            </a:extLst>
          </p:cNvPr>
          <p:cNvPicPr>
            <a:picLocks noChangeAspect="1"/>
          </p:cNvPicPr>
          <p:nvPr userDrawn="1"/>
        </p:nvPicPr>
        <p:blipFill>
          <a:blip r:embed="rId8"/>
          <a:stretch>
            <a:fillRect/>
          </a:stretch>
        </p:blipFill>
        <p:spPr>
          <a:xfrm>
            <a:off x="3581400" y="2133600"/>
            <a:ext cx="533400" cy="533400"/>
          </a:xfrm>
          <a:prstGeom prst="rect">
            <a:avLst/>
          </a:prstGeom>
        </p:spPr>
      </p:pic>
    </p:spTree>
    <p:extLst>
      <p:ext uri="{BB962C8B-B14F-4D97-AF65-F5344CB8AC3E}">
        <p14:creationId xmlns:p14="http://schemas.microsoft.com/office/powerpoint/2010/main" val="9795751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lan Optimization">
    <p:spTree>
      <p:nvGrpSpPr>
        <p:cNvPr id="1" name=""/>
        <p:cNvGrpSpPr/>
        <p:nvPr/>
      </p:nvGrpSpPr>
      <p:grpSpPr>
        <a:xfrm>
          <a:off x="0" y="0"/>
          <a:ext cx="0" cy="0"/>
          <a:chOff x="0" y="0"/>
          <a:chExt cx="0" cy="0"/>
        </a:xfrm>
      </p:grpSpPr>
      <p:sp>
        <p:nvSpPr>
          <p:cNvPr id="78" name="Text Placeholder 12">
            <a:extLst>
              <a:ext uri="{FF2B5EF4-FFF2-40B4-BE49-F238E27FC236}">
                <a16:creationId xmlns:a16="http://schemas.microsoft.com/office/drawing/2014/main" id="{11709485-AB09-5449-9A04-746198270F08}"/>
              </a:ext>
            </a:extLst>
          </p:cNvPr>
          <p:cNvSpPr>
            <a:spLocks noGrp="1"/>
          </p:cNvSpPr>
          <p:nvPr>
            <p:ph type="body" sz="quarter" idx="22" hasCustomPrompt="1"/>
          </p:nvPr>
        </p:nvSpPr>
        <p:spPr>
          <a:xfrm>
            <a:off x="7921811" y="4864935"/>
            <a:ext cx="3622675" cy="107866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2"/>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medium description sample medium description sample medium description sample medium description </a:t>
            </a:r>
          </a:p>
        </p:txBody>
      </p:sp>
      <p:sp>
        <p:nvSpPr>
          <p:cNvPr id="77" name="Text Placeholder 12">
            <a:extLst>
              <a:ext uri="{FF2B5EF4-FFF2-40B4-BE49-F238E27FC236}">
                <a16:creationId xmlns:a16="http://schemas.microsoft.com/office/drawing/2014/main" id="{7F92EB83-1DB6-CE4E-8162-138C39622EEA}"/>
              </a:ext>
            </a:extLst>
          </p:cNvPr>
          <p:cNvSpPr>
            <a:spLocks noGrp="1"/>
          </p:cNvSpPr>
          <p:nvPr>
            <p:ph type="body" sz="quarter" idx="21" hasCustomPrompt="1"/>
          </p:nvPr>
        </p:nvSpPr>
        <p:spPr>
          <a:xfrm>
            <a:off x="7921811" y="3243903"/>
            <a:ext cx="3622675" cy="82744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3"/>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medium description sample medium description sample medium description </a:t>
            </a:r>
          </a:p>
          <a:p>
            <a:pPr lvl="0"/>
            <a:endParaRPr lang="en-US" dirty="0"/>
          </a:p>
        </p:txBody>
      </p:sp>
      <p:sp>
        <p:nvSpPr>
          <p:cNvPr id="13" name="Text Placeholder 12">
            <a:extLst>
              <a:ext uri="{FF2B5EF4-FFF2-40B4-BE49-F238E27FC236}">
                <a16:creationId xmlns:a16="http://schemas.microsoft.com/office/drawing/2014/main" id="{1ED25F19-E944-2A4F-AAA3-E612CD6420C9}"/>
              </a:ext>
            </a:extLst>
          </p:cNvPr>
          <p:cNvSpPr>
            <a:spLocks noGrp="1"/>
          </p:cNvSpPr>
          <p:nvPr>
            <p:ph type="body" sz="quarter" idx="20" hasCustomPrompt="1"/>
          </p:nvPr>
        </p:nvSpPr>
        <p:spPr>
          <a:xfrm>
            <a:off x="7921811" y="2053278"/>
            <a:ext cx="3622675" cy="685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164E9C"/>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medium description sample medium description </a:t>
            </a:r>
          </a:p>
          <a:p>
            <a:pPr lvl="0"/>
            <a:endParaRPr lang="en-US" dirty="0"/>
          </a:p>
        </p:txBody>
      </p:sp>
      <p:sp>
        <p:nvSpPr>
          <p:cNvPr id="74" name="Text Placeholder 8">
            <a:extLst>
              <a:ext uri="{FF2B5EF4-FFF2-40B4-BE49-F238E27FC236}">
                <a16:creationId xmlns:a16="http://schemas.microsoft.com/office/drawing/2014/main" id="{DE30614C-8758-6647-B4DE-93849FDB3F40}"/>
              </a:ext>
            </a:extLst>
          </p:cNvPr>
          <p:cNvSpPr>
            <a:spLocks noGrp="1"/>
          </p:cNvSpPr>
          <p:nvPr>
            <p:ph type="body" sz="quarter" idx="15" hasCustomPrompt="1"/>
          </p:nvPr>
        </p:nvSpPr>
        <p:spPr>
          <a:xfrm>
            <a:off x="6400800" y="833442"/>
            <a:ext cx="4724400" cy="539638"/>
          </a:xfrm>
          <a:prstGeom prst="rect">
            <a:avLst/>
          </a:prstGeom>
        </p:spPr>
        <p:txBody>
          <a:bodyPr/>
          <a:lstStyle>
            <a:lvl1pPr marL="0" indent="0">
              <a:buNone/>
              <a:defRPr sz="1800" b="1" cap="all" spc="300" baseline="0">
                <a:solidFill>
                  <a:srgbClr val="164E9C"/>
                </a:solidFill>
                <a:latin typeface="Arial" panose="020B0604020202020204" pitchFamily="34" charset="0"/>
              </a:defRPr>
            </a:lvl1pPr>
          </a:lstStyle>
          <a:p>
            <a:pPr lvl="0"/>
            <a:r>
              <a:rPr lang="en-US" dirty="0"/>
              <a:t>Plan understanding description title</a:t>
            </a:r>
          </a:p>
        </p:txBody>
      </p:sp>
      <p:sp>
        <p:nvSpPr>
          <p:cNvPr id="8" name="Text Placeholder 7">
            <a:extLst>
              <a:ext uri="{FF2B5EF4-FFF2-40B4-BE49-F238E27FC236}">
                <a16:creationId xmlns:a16="http://schemas.microsoft.com/office/drawing/2014/main" id="{401A5F82-2348-7E42-AD56-9C12B595642D}"/>
              </a:ext>
            </a:extLst>
          </p:cNvPr>
          <p:cNvSpPr>
            <a:spLocks noGrp="1"/>
          </p:cNvSpPr>
          <p:nvPr>
            <p:ph type="body" sz="quarter" idx="16" hasCustomPrompt="1"/>
          </p:nvPr>
        </p:nvSpPr>
        <p:spPr>
          <a:xfrm>
            <a:off x="6400800" y="1694862"/>
            <a:ext cx="1371600" cy="228600"/>
          </a:xfrm>
          <a:prstGeom prst="rect">
            <a:avLst/>
          </a:prstGeom>
        </p:spPr>
        <p:txBody>
          <a:bodyPr/>
          <a:lstStyle>
            <a:lvl1pPr marL="0" indent="0">
              <a:buNone/>
              <a:defRPr sz="1800">
                <a:solidFill>
                  <a:srgbClr val="164E9C"/>
                </a:solidFill>
                <a:latin typeface="Arial" panose="020B0604020202020204" pitchFamily="34" charset="0"/>
              </a:defRPr>
            </a:lvl1pPr>
          </a:lstStyle>
          <a:p>
            <a:pPr lvl="0"/>
            <a:r>
              <a:rPr lang="en-US" dirty="0"/>
              <a:t>Less than</a:t>
            </a:r>
          </a:p>
        </p:txBody>
      </p:sp>
      <p:sp>
        <p:nvSpPr>
          <p:cNvPr id="11" name="Text Placeholder 10">
            <a:extLst>
              <a:ext uri="{FF2B5EF4-FFF2-40B4-BE49-F238E27FC236}">
                <a16:creationId xmlns:a16="http://schemas.microsoft.com/office/drawing/2014/main" id="{084E86E6-CA62-D544-B2B8-0AFC76EA5ED3}"/>
              </a:ext>
            </a:extLst>
          </p:cNvPr>
          <p:cNvSpPr>
            <a:spLocks noGrp="1"/>
          </p:cNvSpPr>
          <p:nvPr>
            <p:ph type="body" sz="quarter" idx="17" hasCustomPrompt="1"/>
          </p:nvPr>
        </p:nvSpPr>
        <p:spPr>
          <a:xfrm>
            <a:off x="6400800" y="1981200"/>
            <a:ext cx="1536700" cy="785812"/>
          </a:xfrm>
          <a:prstGeom prst="rect">
            <a:avLst/>
          </a:prstGeom>
        </p:spPr>
        <p:txBody>
          <a:bodyPr/>
          <a:lstStyle>
            <a:lvl1pPr marL="0" indent="0">
              <a:buNone/>
              <a:defRPr sz="5400" b="1">
                <a:solidFill>
                  <a:srgbClr val="164E9C"/>
                </a:solidFill>
                <a:latin typeface="Bebas Neue" panose="020B0606020202050201" pitchFamily="34" charset="77"/>
              </a:defRPr>
            </a:lvl1pPr>
          </a:lstStyle>
          <a:p>
            <a:pPr lvl="0"/>
            <a:r>
              <a:rPr lang="en-US" dirty="0"/>
              <a:t>XY%</a:t>
            </a:r>
          </a:p>
        </p:txBody>
      </p:sp>
      <p:sp>
        <p:nvSpPr>
          <p:cNvPr id="75" name="Text Placeholder 10">
            <a:extLst>
              <a:ext uri="{FF2B5EF4-FFF2-40B4-BE49-F238E27FC236}">
                <a16:creationId xmlns:a16="http://schemas.microsoft.com/office/drawing/2014/main" id="{022844D9-9386-D74C-90BF-B6169DF69CF5}"/>
              </a:ext>
            </a:extLst>
          </p:cNvPr>
          <p:cNvSpPr>
            <a:spLocks noGrp="1"/>
          </p:cNvSpPr>
          <p:nvPr>
            <p:ph type="body" sz="quarter" idx="18" hasCustomPrompt="1"/>
          </p:nvPr>
        </p:nvSpPr>
        <p:spPr>
          <a:xfrm>
            <a:off x="6400800" y="3273981"/>
            <a:ext cx="1536700" cy="785812"/>
          </a:xfrm>
          <a:prstGeom prst="rect">
            <a:avLst/>
          </a:prstGeom>
        </p:spPr>
        <p:txBody>
          <a:bodyPr/>
          <a:lstStyle>
            <a:lvl1pPr marL="0" indent="0">
              <a:buNone/>
              <a:defRPr sz="5400" b="1">
                <a:solidFill>
                  <a:schemeClr val="accent3"/>
                </a:solidFill>
                <a:latin typeface="Bebas Neue" panose="020B0606020202050201" pitchFamily="34" charset="77"/>
              </a:defRPr>
            </a:lvl1pPr>
          </a:lstStyle>
          <a:p>
            <a:pPr lvl="0"/>
            <a:r>
              <a:rPr lang="en-US" dirty="0"/>
              <a:t>XY%</a:t>
            </a:r>
          </a:p>
        </p:txBody>
      </p:sp>
      <p:sp>
        <p:nvSpPr>
          <p:cNvPr id="76" name="Text Placeholder 10">
            <a:extLst>
              <a:ext uri="{FF2B5EF4-FFF2-40B4-BE49-F238E27FC236}">
                <a16:creationId xmlns:a16="http://schemas.microsoft.com/office/drawing/2014/main" id="{DB553D98-2D0F-2744-8B2A-00DBD8940E01}"/>
              </a:ext>
            </a:extLst>
          </p:cNvPr>
          <p:cNvSpPr>
            <a:spLocks noGrp="1"/>
          </p:cNvSpPr>
          <p:nvPr>
            <p:ph type="body" sz="quarter" idx="19" hasCustomPrompt="1"/>
          </p:nvPr>
        </p:nvSpPr>
        <p:spPr>
          <a:xfrm>
            <a:off x="6400800" y="4986198"/>
            <a:ext cx="1536700" cy="785812"/>
          </a:xfrm>
          <a:prstGeom prst="rect">
            <a:avLst/>
          </a:prstGeom>
        </p:spPr>
        <p:txBody>
          <a:bodyPr/>
          <a:lstStyle>
            <a:lvl1pPr marL="0" indent="0">
              <a:buNone/>
              <a:defRPr sz="5400" b="1">
                <a:solidFill>
                  <a:schemeClr val="accent2"/>
                </a:solidFill>
                <a:latin typeface="Bebas Neue" panose="020B0606020202050201" pitchFamily="34" charset="77"/>
              </a:defRPr>
            </a:lvl1pPr>
          </a:lstStyle>
          <a:p>
            <a:pPr lvl="0"/>
            <a:r>
              <a:rPr lang="en-US" dirty="0"/>
              <a:t>XY%</a:t>
            </a:r>
          </a:p>
        </p:txBody>
      </p:sp>
      <p:sp>
        <p:nvSpPr>
          <p:cNvPr id="6" name="Text Placeholder 5">
            <a:extLst>
              <a:ext uri="{FF2B5EF4-FFF2-40B4-BE49-F238E27FC236}">
                <a16:creationId xmlns:a16="http://schemas.microsoft.com/office/drawing/2014/main" id="{3D33A79A-EEED-B34D-A96C-DCA1AFB04362}"/>
              </a:ext>
            </a:extLst>
          </p:cNvPr>
          <p:cNvSpPr>
            <a:spLocks noGrp="1"/>
          </p:cNvSpPr>
          <p:nvPr>
            <p:ph type="body" sz="quarter" idx="14" hasCustomPrompt="1"/>
          </p:nvPr>
        </p:nvSpPr>
        <p:spPr>
          <a:xfrm>
            <a:off x="609600" y="1066800"/>
            <a:ext cx="4724400" cy="2040453"/>
          </a:xfrm>
          <a:prstGeom prst="rect">
            <a:avLst/>
          </a:prstGeom>
        </p:spPr>
        <p:txBody>
          <a:bodyPr/>
          <a:lstStyle>
            <a:lvl1pPr marL="0" indent="0">
              <a:buNone/>
              <a:defRPr sz="1800">
                <a:solidFill>
                  <a:schemeClr val="accent6"/>
                </a:solidFill>
                <a:latin typeface="Arial" panose="020B0604020202020204" pitchFamily="34" charset="0"/>
              </a:defRPr>
            </a:lvl1pPr>
          </a:lstStyle>
          <a:p>
            <a:pPr lvl="0"/>
            <a:r>
              <a:rPr lang="en-US" dirty="0"/>
              <a:t>Mobile first guidance that breaks down the components of a consumer’s plan through straight-forward, easy-to-understand language and visuals that communicate what’s covered, what out-of-pocket costs should be expected, and additional benefits and features included.</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47244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title</a:t>
            </a:r>
          </a:p>
        </p:txBody>
      </p:sp>
      <p:cxnSp>
        <p:nvCxnSpPr>
          <p:cNvPr id="69" name="Straight Connector 68">
            <a:extLst>
              <a:ext uri="{FF2B5EF4-FFF2-40B4-BE49-F238E27FC236}">
                <a16:creationId xmlns:a16="http://schemas.microsoft.com/office/drawing/2014/main" id="{CEFBE53A-6372-D140-A994-DA1CA0545681}"/>
              </a:ext>
            </a:extLst>
          </p:cNvPr>
          <p:cNvCxnSpPr/>
          <p:nvPr userDrawn="1"/>
        </p:nvCxnSpPr>
        <p:spPr bwMode="auto">
          <a:xfrm>
            <a:off x="6524194" y="2910294"/>
            <a:ext cx="4719414" cy="0"/>
          </a:xfrm>
          <a:prstGeom prst="line">
            <a:avLst/>
          </a:prstGeom>
          <a:solidFill>
            <a:schemeClr val="accent1"/>
          </a:solidFill>
          <a:ln w="3175" cap="flat" cmpd="sng" algn="ctr">
            <a:solidFill>
              <a:srgbClr val="00BEFF"/>
            </a:solidFill>
            <a:prstDash val="solid"/>
            <a:round/>
            <a:headEnd type="none" w="med" len="med"/>
            <a:tailEnd type="none" w="med" len="med"/>
          </a:ln>
          <a:effectLst/>
        </p:spPr>
      </p:cxnSp>
      <p:cxnSp>
        <p:nvCxnSpPr>
          <p:cNvPr id="70" name="Straight Connector 69">
            <a:extLst>
              <a:ext uri="{FF2B5EF4-FFF2-40B4-BE49-F238E27FC236}">
                <a16:creationId xmlns:a16="http://schemas.microsoft.com/office/drawing/2014/main" id="{E40AA4AF-2D91-204B-9661-F570C620CDB6}"/>
              </a:ext>
            </a:extLst>
          </p:cNvPr>
          <p:cNvCxnSpPr/>
          <p:nvPr userDrawn="1"/>
        </p:nvCxnSpPr>
        <p:spPr bwMode="auto">
          <a:xfrm>
            <a:off x="6524194" y="4386470"/>
            <a:ext cx="4793841" cy="0"/>
          </a:xfrm>
          <a:prstGeom prst="line">
            <a:avLst/>
          </a:prstGeom>
          <a:solidFill>
            <a:schemeClr val="accent1"/>
          </a:solidFill>
          <a:ln w="3175" cap="flat" cmpd="sng" algn="ctr">
            <a:solidFill>
              <a:srgbClr val="00BEFF"/>
            </a:solidFill>
            <a:prstDash val="solid"/>
            <a:round/>
            <a:headEnd type="none" w="med" len="med"/>
            <a:tailEnd type="none" w="med" len="med"/>
          </a:ln>
          <a:effectLst/>
        </p:spPr>
      </p:cxnSp>
      <p:pic>
        <p:nvPicPr>
          <p:cNvPr id="72" name="Picture 71">
            <a:extLst>
              <a:ext uri="{FF2B5EF4-FFF2-40B4-BE49-F238E27FC236}">
                <a16:creationId xmlns:a16="http://schemas.microsoft.com/office/drawing/2014/main" id="{1351FF3C-74B3-8849-BD7F-3C71B99993FC}"/>
              </a:ext>
            </a:extLst>
          </p:cNvPr>
          <p:cNvPicPr>
            <a:picLocks noChangeAspect="1"/>
          </p:cNvPicPr>
          <p:nvPr userDrawn="1"/>
        </p:nvPicPr>
        <p:blipFill>
          <a:blip r:embed="rId2">
            <a:alphaModFix amt="37000"/>
            <a:extLst>
              <a:ext uri="{28A0092B-C50C-407E-A947-70E740481C1C}">
                <a14:useLocalDpi xmlns:a14="http://schemas.microsoft.com/office/drawing/2010/main" val="0"/>
              </a:ext>
            </a:extLst>
          </a:blip>
          <a:stretch>
            <a:fillRect/>
          </a:stretch>
        </p:blipFill>
        <p:spPr>
          <a:xfrm>
            <a:off x="797155" y="3058885"/>
            <a:ext cx="5298845" cy="2929815"/>
          </a:xfrm>
          <a:prstGeom prst="rect">
            <a:avLst/>
          </a:prstGeom>
        </p:spPr>
      </p:pic>
      <p:sp>
        <p:nvSpPr>
          <p:cNvPr id="73" name="Content Placeholder 2">
            <a:extLst>
              <a:ext uri="{FF2B5EF4-FFF2-40B4-BE49-F238E27FC236}">
                <a16:creationId xmlns:a16="http://schemas.microsoft.com/office/drawing/2014/main" id="{EF2B76CE-7AB2-4B46-8B42-C9FB553C7AE7}"/>
              </a:ext>
            </a:extLst>
          </p:cNvPr>
          <p:cNvSpPr txBox="1">
            <a:spLocks/>
          </p:cNvSpPr>
          <p:nvPr userDrawn="1"/>
        </p:nvSpPr>
        <p:spPr>
          <a:xfrm rot="16200000">
            <a:off x="-620411" y="4502566"/>
            <a:ext cx="2605068" cy="33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accent6"/>
                </a:solidFill>
                <a:latin typeface="Arial" panose="020B0604020202020204" pitchFamily="34" charset="0"/>
              </a:rPr>
              <a:t>Illustrative data and Design </a:t>
            </a:r>
          </a:p>
        </p:txBody>
      </p:sp>
      <p:sp>
        <p:nvSpPr>
          <p:cNvPr id="19" name="Text Placeholder 8">
            <a:extLst>
              <a:ext uri="{FF2B5EF4-FFF2-40B4-BE49-F238E27FC236}">
                <a16:creationId xmlns:a16="http://schemas.microsoft.com/office/drawing/2014/main" id="{E0D565C5-8590-394B-B890-F72A6C6AD5A7}"/>
              </a:ext>
            </a:extLst>
          </p:cNvPr>
          <p:cNvSpPr>
            <a:spLocks noGrp="1"/>
          </p:cNvSpPr>
          <p:nvPr>
            <p:ph type="body" sz="quarter" idx="23" hasCustomPrompt="1"/>
          </p:nvPr>
        </p:nvSpPr>
        <p:spPr>
          <a:xfrm>
            <a:off x="990601" y="4353882"/>
            <a:ext cx="3048000" cy="539638"/>
          </a:xfrm>
          <a:prstGeom prst="rect">
            <a:avLst/>
          </a:prstGeom>
        </p:spPr>
        <p:txBody>
          <a:bodyPr/>
          <a:lstStyle>
            <a:lvl1pPr marL="0" indent="0" algn="ctr">
              <a:buNone/>
              <a:defRPr sz="1800" b="1" cap="all" spc="300" baseline="0">
                <a:solidFill>
                  <a:schemeClr val="accent4"/>
                </a:solidFill>
                <a:latin typeface="Bebas Neue" panose="020B0606020202050201" pitchFamily="34" charset="77"/>
              </a:defRPr>
            </a:lvl1pPr>
          </a:lstStyle>
          <a:p>
            <a:pPr lvl="0"/>
            <a:r>
              <a:rPr lang="en-US" dirty="0"/>
              <a:t>Sample illustration</a:t>
            </a:r>
          </a:p>
        </p:txBody>
      </p:sp>
    </p:spTree>
    <p:extLst>
      <p:ext uri="{BB962C8B-B14F-4D97-AF65-F5344CB8AC3E}">
        <p14:creationId xmlns:p14="http://schemas.microsoft.com/office/powerpoint/2010/main" val="3057963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ealth Plan Dynamic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74005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Health plan dynamics diagram slide title</a:t>
            </a:r>
          </a:p>
        </p:txBody>
      </p:sp>
      <p:cxnSp>
        <p:nvCxnSpPr>
          <p:cNvPr id="19" name="Straight Connector 18">
            <a:extLst>
              <a:ext uri="{FF2B5EF4-FFF2-40B4-BE49-F238E27FC236}">
                <a16:creationId xmlns:a16="http://schemas.microsoft.com/office/drawing/2014/main" id="{AC1E62EC-4597-4140-B2E3-CD09AE51B8D2}"/>
              </a:ext>
            </a:extLst>
          </p:cNvPr>
          <p:cNvCxnSpPr/>
          <p:nvPr userDrawn="1"/>
        </p:nvCxnSpPr>
        <p:spPr>
          <a:xfrm>
            <a:off x="5571744" y="1398197"/>
            <a:ext cx="0" cy="469559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03DD1AF-FCEA-CA4F-B395-0069404A45C4}"/>
              </a:ext>
            </a:extLst>
          </p:cNvPr>
          <p:cNvCxnSpPr/>
          <p:nvPr userDrawn="1"/>
        </p:nvCxnSpPr>
        <p:spPr>
          <a:xfrm>
            <a:off x="1981200" y="3745992"/>
            <a:ext cx="718108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8" name="Text Placeholder 9">
            <a:extLst>
              <a:ext uri="{FF2B5EF4-FFF2-40B4-BE49-F238E27FC236}">
                <a16:creationId xmlns:a16="http://schemas.microsoft.com/office/drawing/2014/main" id="{5B49C836-6654-3841-9081-E161B720D387}"/>
              </a:ext>
            </a:extLst>
          </p:cNvPr>
          <p:cNvSpPr>
            <a:spLocks noGrp="1"/>
          </p:cNvSpPr>
          <p:nvPr>
            <p:ph type="body" sz="quarter" idx="39" hasCustomPrompt="1"/>
          </p:nvPr>
        </p:nvSpPr>
        <p:spPr>
          <a:xfrm>
            <a:off x="2819243" y="1600200"/>
            <a:ext cx="1564713" cy="4572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29" name="Text Placeholder 9">
            <a:extLst>
              <a:ext uri="{FF2B5EF4-FFF2-40B4-BE49-F238E27FC236}">
                <a16:creationId xmlns:a16="http://schemas.microsoft.com/office/drawing/2014/main" id="{141A9936-1F63-EA49-A1C8-CDF0E1C3641B}"/>
              </a:ext>
            </a:extLst>
          </p:cNvPr>
          <p:cNvSpPr>
            <a:spLocks noGrp="1"/>
          </p:cNvSpPr>
          <p:nvPr>
            <p:ph type="body" sz="quarter" idx="40" hasCustomPrompt="1"/>
          </p:nvPr>
        </p:nvSpPr>
        <p:spPr>
          <a:xfrm>
            <a:off x="6583102" y="1600200"/>
            <a:ext cx="1564713" cy="4572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30" name="Text Placeholder 9">
            <a:extLst>
              <a:ext uri="{FF2B5EF4-FFF2-40B4-BE49-F238E27FC236}">
                <a16:creationId xmlns:a16="http://schemas.microsoft.com/office/drawing/2014/main" id="{EC6057CA-4C3B-B84B-B317-BB6835A0694F}"/>
              </a:ext>
            </a:extLst>
          </p:cNvPr>
          <p:cNvSpPr>
            <a:spLocks noGrp="1"/>
          </p:cNvSpPr>
          <p:nvPr>
            <p:ph type="body" sz="quarter" idx="41" hasCustomPrompt="1"/>
          </p:nvPr>
        </p:nvSpPr>
        <p:spPr>
          <a:xfrm>
            <a:off x="2819243" y="4025921"/>
            <a:ext cx="1564713" cy="4572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31" name="Text Placeholder 9">
            <a:extLst>
              <a:ext uri="{FF2B5EF4-FFF2-40B4-BE49-F238E27FC236}">
                <a16:creationId xmlns:a16="http://schemas.microsoft.com/office/drawing/2014/main" id="{63E468E9-5374-FD4E-87B2-36623BDF6866}"/>
              </a:ext>
            </a:extLst>
          </p:cNvPr>
          <p:cNvSpPr>
            <a:spLocks noGrp="1"/>
          </p:cNvSpPr>
          <p:nvPr>
            <p:ph type="body" sz="quarter" idx="42" hasCustomPrompt="1"/>
          </p:nvPr>
        </p:nvSpPr>
        <p:spPr>
          <a:xfrm>
            <a:off x="6339773" y="4025921"/>
            <a:ext cx="2051371" cy="4572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12" name="Text Placeholder 9">
            <a:extLst>
              <a:ext uri="{FF2B5EF4-FFF2-40B4-BE49-F238E27FC236}">
                <a16:creationId xmlns:a16="http://schemas.microsoft.com/office/drawing/2014/main" id="{5D504DC0-51E1-404B-B23F-39F0FC3B12D5}"/>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Arial" panose="020B0604020202020204" pitchFamily="34" charset="0"/>
              </a:defRPr>
            </a:lvl1pPr>
          </a:lstStyle>
          <a:p>
            <a:pPr lvl="0"/>
            <a:r>
              <a:rPr lang="en-US" dirty="0"/>
              <a:t>category</a:t>
            </a:r>
          </a:p>
        </p:txBody>
      </p:sp>
    </p:spTree>
    <p:extLst>
      <p:ext uri="{BB962C8B-B14F-4D97-AF65-F5344CB8AC3E}">
        <p14:creationId xmlns:p14="http://schemas.microsoft.com/office/powerpoint/2010/main" val="29565360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meline Gri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6A622D74-5B94-8647-BDAA-2FBED5F9F858}"/>
              </a:ext>
            </a:extLst>
          </p:cNvPr>
          <p:cNvSpPr/>
          <p:nvPr userDrawn="1"/>
        </p:nvSpPr>
        <p:spPr>
          <a:xfrm>
            <a:off x="609600" y="5919068"/>
            <a:ext cx="10066236" cy="2771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0" name="Text Placeholder 6">
            <a:extLst>
              <a:ext uri="{FF2B5EF4-FFF2-40B4-BE49-F238E27FC236}">
                <a16:creationId xmlns:a16="http://schemas.microsoft.com/office/drawing/2014/main" id="{C4AFB703-71F8-A946-A02D-5AB3E8BEBDEE}"/>
              </a:ext>
            </a:extLst>
          </p:cNvPr>
          <p:cNvSpPr>
            <a:spLocks noGrp="1"/>
          </p:cNvSpPr>
          <p:nvPr>
            <p:ph type="body" sz="quarter" idx="32" hasCustomPrompt="1"/>
          </p:nvPr>
        </p:nvSpPr>
        <p:spPr>
          <a:xfrm>
            <a:off x="3016936" y="5941253"/>
            <a:ext cx="5251565" cy="230948"/>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Year long phase title</a:t>
            </a:r>
          </a:p>
        </p:txBody>
      </p:sp>
      <p:sp>
        <p:nvSpPr>
          <p:cNvPr id="49" name="Rectangle 48">
            <a:extLst>
              <a:ext uri="{FF2B5EF4-FFF2-40B4-BE49-F238E27FC236}">
                <a16:creationId xmlns:a16="http://schemas.microsoft.com/office/drawing/2014/main" id="{52C44FD2-26FB-BD47-90C1-F0F4BF7A94D6}"/>
              </a:ext>
            </a:extLst>
          </p:cNvPr>
          <p:cNvSpPr/>
          <p:nvPr userDrawn="1"/>
        </p:nvSpPr>
        <p:spPr>
          <a:xfrm>
            <a:off x="616565" y="5562858"/>
            <a:ext cx="10052306" cy="2771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Calibri" charset="0"/>
              <a:cs typeface="Calibri" charset="0"/>
            </a:endParaRPr>
          </a:p>
        </p:txBody>
      </p:sp>
      <p:sp>
        <p:nvSpPr>
          <p:cNvPr id="69" name="Text Placeholder 6">
            <a:extLst>
              <a:ext uri="{FF2B5EF4-FFF2-40B4-BE49-F238E27FC236}">
                <a16:creationId xmlns:a16="http://schemas.microsoft.com/office/drawing/2014/main" id="{0B04B87C-6B4E-EF41-AEF3-7BF35589DE4C}"/>
              </a:ext>
            </a:extLst>
          </p:cNvPr>
          <p:cNvSpPr>
            <a:spLocks noGrp="1"/>
          </p:cNvSpPr>
          <p:nvPr>
            <p:ph type="body" sz="quarter" idx="31" hasCustomPrompt="1"/>
          </p:nvPr>
        </p:nvSpPr>
        <p:spPr>
          <a:xfrm>
            <a:off x="3016936" y="5576111"/>
            <a:ext cx="5251565" cy="271231"/>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rgbClr val="164E9C"/>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Year long phase title</a:t>
            </a:r>
          </a:p>
          <a:p>
            <a:pPr lvl="0"/>
            <a:endParaRPr lang="en-US" dirty="0"/>
          </a:p>
        </p:txBody>
      </p:sp>
      <p:sp>
        <p:nvSpPr>
          <p:cNvPr id="40" name="Rectangle 39">
            <a:extLst>
              <a:ext uri="{FF2B5EF4-FFF2-40B4-BE49-F238E27FC236}">
                <a16:creationId xmlns:a16="http://schemas.microsoft.com/office/drawing/2014/main" id="{A41A16EA-CFFF-A344-8BA8-EF9521AE3039}"/>
              </a:ext>
            </a:extLst>
          </p:cNvPr>
          <p:cNvSpPr/>
          <p:nvPr userDrawn="1"/>
        </p:nvSpPr>
        <p:spPr>
          <a:xfrm>
            <a:off x="6760261" y="3538356"/>
            <a:ext cx="3915575" cy="19454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8" name="Text Placeholder 9">
            <a:extLst>
              <a:ext uri="{FF2B5EF4-FFF2-40B4-BE49-F238E27FC236}">
                <a16:creationId xmlns:a16="http://schemas.microsoft.com/office/drawing/2014/main" id="{CFDF7B08-96BD-3F4C-B8EA-7D54B12C2025}"/>
              </a:ext>
            </a:extLst>
          </p:cNvPr>
          <p:cNvSpPr>
            <a:spLocks noGrp="1"/>
          </p:cNvSpPr>
          <p:nvPr>
            <p:ph type="body" sz="quarter" idx="30" hasCustomPrompt="1"/>
          </p:nvPr>
        </p:nvSpPr>
        <p:spPr>
          <a:xfrm>
            <a:off x="7170636" y="4276549"/>
            <a:ext cx="3179113" cy="719760"/>
          </a:xfrm>
          <a:prstGeom prst="rect">
            <a:avLst/>
          </a:prstGeom>
        </p:spPr>
        <p:txBody>
          <a:bodyPr/>
          <a:lstStyle>
            <a:lvl1pPr marL="285750" indent="-285750" algn="l">
              <a:lnSpc>
                <a:spcPts val="780"/>
              </a:lnSpc>
              <a:buFont typeface="Arial" panose="020B0604020202020204" pitchFamily="34" charset="0"/>
              <a:buChar char="•"/>
              <a:defRPr sz="1400">
                <a:solidFill>
                  <a:srgbClr val="164E9C"/>
                </a:solidFill>
                <a:latin typeface="Arial" panose="020B0604020202020204" pitchFamily="34" charset="0"/>
              </a:defRPr>
            </a:lvl1pPr>
          </a:lstStyle>
          <a:p>
            <a:pPr lvl="0"/>
            <a:r>
              <a:rPr lang="en-US" dirty="0"/>
              <a:t>Bullet small</a:t>
            </a:r>
          </a:p>
          <a:p>
            <a:pPr lvl="0"/>
            <a:r>
              <a:rPr lang="en-US" dirty="0"/>
              <a:t>Bullet small</a:t>
            </a:r>
          </a:p>
          <a:p>
            <a:pPr lvl="0"/>
            <a:r>
              <a:rPr lang="en-US" dirty="0"/>
              <a:t>Bullet small</a:t>
            </a:r>
          </a:p>
        </p:txBody>
      </p:sp>
      <p:sp>
        <p:nvSpPr>
          <p:cNvPr id="67" name="Text Placeholder 6">
            <a:extLst>
              <a:ext uri="{FF2B5EF4-FFF2-40B4-BE49-F238E27FC236}">
                <a16:creationId xmlns:a16="http://schemas.microsoft.com/office/drawing/2014/main" id="{343257B8-43FF-924E-B1CD-8F7DE3E0A2E2}"/>
              </a:ext>
            </a:extLst>
          </p:cNvPr>
          <p:cNvSpPr>
            <a:spLocks noGrp="1"/>
          </p:cNvSpPr>
          <p:nvPr>
            <p:ph type="body" sz="quarter" idx="29" hasCustomPrompt="1"/>
          </p:nvPr>
        </p:nvSpPr>
        <p:spPr>
          <a:xfrm>
            <a:off x="7170636" y="4028589"/>
            <a:ext cx="2847363" cy="271231"/>
          </a:xfrm>
          <a:prstGeom prst="rect">
            <a:avLst/>
          </a:prstGeom>
        </p:spPr>
        <p:txBody>
          <a:bodyPr/>
          <a:lstStyle>
            <a:lvl1pPr marL="0" indent="0" algn="l">
              <a:buNone/>
              <a:defRPr sz="1200" b="1" cap="all" spc="300" baseline="0">
                <a:solidFill>
                  <a:srgbClr val="164E9C"/>
                </a:solidFill>
                <a:latin typeface="Arial" panose="020B0604020202020204" pitchFamily="34" charset="0"/>
              </a:defRPr>
            </a:lvl1pPr>
          </a:lstStyle>
          <a:p>
            <a:pPr lvl="0"/>
            <a:r>
              <a:rPr lang="en-US" dirty="0"/>
              <a:t>Phase Category stage title</a:t>
            </a:r>
          </a:p>
        </p:txBody>
      </p:sp>
      <p:sp>
        <p:nvSpPr>
          <p:cNvPr id="53" name="Rectangle 52">
            <a:extLst>
              <a:ext uri="{FF2B5EF4-FFF2-40B4-BE49-F238E27FC236}">
                <a16:creationId xmlns:a16="http://schemas.microsoft.com/office/drawing/2014/main" id="{354EBCA1-BAD4-2D4A-8151-C43E60088B59}"/>
              </a:ext>
            </a:extLst>
          </p:cNvPr>
          <p:cNvSpPr/>
          <p:nvPr userDrawn="1"/>
        </p:nvSpPr>
        <p:spPr>
          <a:xfrm>
            <a:off x="3731710" y="3507693"/>
            <a:ext cx="2686472" cy="19454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6" name="Text Placeholder 9">
            <a:extLst>
              <a:ext uri="{FF2B5EF4-FFF2-40B4-BE49-F238E27FC236}">
                <a16:creationId xmlns:a16="http://schemas.microsoft.com/office/drawing/2014/main" id="{2F163EB1-CAEA-1843-9033-2BDC1B90B4B2}"/>
              </a:ext>
            </a:extLst>
          </p:cNvPr>
          <p:cNvSpPr>
            <a:spLocks noGrp="1"/>
          </p:cNvSpPr>
          <p:nvPr>
            <p:ph type="body" sz="quarter" idx="28" hasCustomPrompt="1"/>
          </p:nvPr>
        </p:nvSpPr>
        <p:spPr>
          <a:xfrm>
            <a:off x="3847274" y="4111720"/>
            <a:ext cx="2456463" cy="719760"/>
          </a:xfrm>
          <a:prstGeom prst="rect">
            <a:avLst/>
          </a:prstGeom>
        </p:spPr>
        <p:txBody>
          <a:bodyPr/>
          <a:lstStyle>
            <a:lvl1pPr marL="0" indent="0" algn="ctr">
              <a:buNone/>
              <a:defRPr sz="1400">
                <a:solidFill>
                  <a:srgbClr val="164E9C"/>
                </a:solidFill>
                <a:latin typeface="Arial" panose="020B0604020202020204" pitchFamily="34" charset="0"/>
              </a:defRPr>
            </a:lvl1pPr>
          </a:lstStyle>
          <a:p>
            <a:pPr lvl="0"/>
            <a:r>
              <a:rPr lang="en-US" dirty="0"/>
              <a:t>Phase description text small phase description text small</a:t>
            </a:r>
          </a:p>
        </p:txBody>
      </p:sp>
      <p:sp>
        <p:nvSpPr>
          <p:cNvPr id="36" name="Rectangle 35">
            <a:extLst>
              <a:ext uri="{FF2B5EF4-FFF2-40B4-BE49-F238E27FC236}">
                <a16:creationId xmlns:a16="http://schemas.microsoft.com/office/drawing/2014/main" id="{DDDFB369-8756-8D4E-B9BE-44C242482A3D}"/>
              </a:ext>
            </a:extLst>
          </p:cNvPr>
          <p:cNvSpPr/>
          <p:nvPr userDrawn="1"/>
        </p:nvSpPr>
        <p:spPr>
          <a:xfrm>
            <a:off x="3726060" y="2367199"/>
            <a:ext cx="6949775" cy="10350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 Placeholder 9">
            <a:extLst>
              <a:ext uri="{FF2B5EF4-FFF2-40B4-BE49-F238E27FC236}">
                <a16:creationId xmlns:a16="http://schemas.microsoft.com/office/drawing/2014/main" id="{D34A7986-DF24-2C41-835A-C3699533B9CC}"/>
              </a:ext>
            </a:extLst>
          </p:cNvPr>
          <p:cNvSpPr>
            <a:spLocks noGrp="1"/>
          </p:cNvSpPr>
          <p:nvPr>
            <p:ph type="body" sz="quarter" idx="27" hasCustomPrompt="1"/>
          </p:nvPr>
        </p:nvSpPr>
        <p:spPr>
          <a:xfrm>
            <a:off x="5430682" y="2737795"/>
            <a:ext cx="3798007" cy="505108"/>
          </a:xfrm>
          <a:prstGeom prst="rect">
            <a:avLst/>
          </a:prstGeom>
        </p:spPr>
        <p:txBody>
          <a:bodyPr/>
          <a:lstStyle>
            <a:lvl1pPr marL="0" indent="0" algn="ctr">
              <a:buNone/>
              <a:defRPr sz="1400">
                <a:solidFill>
                  <a:srgbClr val="164E9C"/>
                </a:solidFill>
                <a:latin typeface="Arial" panose="020B0604020202020204" pitchFamily="34" charset="0"/>
              </a:defRPr>
            </a:lvl1pPr>
          </a:lstStyle>
          <a:p>
            <a:pPr lvl="0"/>
            <a:r>
              <a:rPr lang="en-US" dirty="0"/>
              <a:t>Phase description text small phase description text small</a:t>
            </a:r>
          </a:p>
        </p:txBody>
      </p:sp>
      <p:sp>
        <p:nvSpPr>
          <p:cNvPr id="47" name="Rectangle 46">
            <a:extLst>
              <a:ext uri="{FF2B5EF4-FFF2-40B4-BE49-F238E27FC236}">
                <a16:creationId xmlns:a16="http://schemas.microsoft.com/office/drawing/2014/main" id="{156AB0FA-30BE-C549-85B4-1DB07BBD559D}"/>
              </a:ext>
            </a:extLst>
          </p:cNvPr>
          <p:cNvSpPr/>
          <p:nvPr userDrawn="1"/>
        </p:nvSpPr>
        <p:spPr>
          <a:xfrm>
            <a:off x="617828" y="4677138"/>
            <a:ext cx="2740963" cy="7999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2">
            <a:extLst>
              <a:ext uri="{FF2B5EF4-FFF2-40B4-BE49-F238E27FC236}">
                <a16:creationId xmlns:a16="http://schemas.microsoft.com/office/drawing/2014/main" id="{760E20AE-C303-5D4C-9762-9D4631ACCE01}"/>
              </a:ext>
            </a:extLst>
          </p:cNvPr>
          <p:cNvSpPr>
            <a:spLocks noGrp="1"/>
          </p:cNvSpPr>
          <p:nvPr>
            <p:ph type="body" sz="quarter" idx="25" hasCustomPrompt="1"/>
          </p:nvPr>
        </p:nvSpPr>
        <p:spPr>
          <a:xfrm>
            <a:off x="617436" y="4778695"/>
            <a:ext cx="2743200" cy="479106"/>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Phase Category stage title</a:t>
            </a:r>
          </a:p>
        </p:txBody>
      </p:sp>
      <p:sp>
        <p:nvSpPr>
          <p:cNvPr id="45" name="Rectangle 44">
            <a:extLst>
              <a:ext uri="{FF2B5EF4-FFF2-40B4-BE49-F238E27FC236}">
                <a16:creationId xmlns:a16="http://schemas.microsoft.com/office/drawing/2014/main" id="{4969DC80-DA51-FE41-8DF3-F86C6F27D3E0}"/>
              </a:ext>
            </a:extLst>
          </p:cNvPr>
          <p:cNvSpPr/>
          <p:nvPr userDrawn="1"/>
        </p:nvSpPr>
        <p:spPr>
          <a:xfrm>
            <a:off x="617828" y="3839283"/>
            <a:ext cx="2740963" cy="77754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4" name="Text Placeholder 2">
            <a:extLst>
              <a:ext uri="{FF2B5EF4-FFF2-40B4-BE49-F238E27FC236}">
                <a16:creationId xmlns:a16="http://schemas.microsoft.com/office/drawing/2014/main" id="{619C3936-0261-1E4C-A4D4-17BE557ED141}"/>
              </a:ext>
            </a:extLst>
          </p:cNvPr>
          <p:cNvSpPr>
            <a:spLocks noGrp="1"/>
          </p:cNvSpPr>
          <p:nvPr>
            <p:ph type="body" sz="quarter" idx="24" hasCustomPrompt="1"/>
          </p:nvPr>
        </p:nvSpPr>
        <p:spPr>
          <a:xfrm>
            <a:off x="617436" y="3938335"/>
            <a:ext cx="2743200" cy="481266"/>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Phase Category stage title</a:t>
            </a:r>
          </a:p>
        </p:txBody>
      </p:sp>
      <p:sp>
        <p:nvSpPr>
          <p:cNvPr id="43" name="Rectangle 42">
            <a:extLst>
              <a:ext uri="{FF2B5EF4-FFF2-40B4-BE49-F238E27FC236}">
                <a16:creationId xmlns:a16="http://schemas.microsoft.com/office/drawing/2014/main" id="{E582D6D9-3406-F348-8641-5157D059C3E3}"/>
              </a:ext>
            </a:extLst>
          </p:cNvPr>
          <p:cNvSpPr/>
          <p:nvPr userDrawn="1"/>
        </p:nvSpPr>
        <p:spPr>
          <a:xfrm>
            <a:off x="617828" y="3121830"/>
            <a:ext cx="2740963" cy="6654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3" name="Text Placeholder 2">
            <a:extLst>
              <a:ext uri="{FF2B5EF4-FFF2-40B4-BE49-F238E27FC236}">
                <a16:creationId xmlns:a16="http://schemas.microsoft.com/office/drawing/2014/main" id="{E32ADEBB-6293-704B-9548-2FA5BE95A4D7}"/>
              </a:ext>
            </a:extLst>
          </p:cNvPr>
          <p:cNvSpPr>
            <a:spLocks noGrp="1"/>
          </p:cNvSpPr>
          <p:nvPr>
            <p:ph type="body" sz="quarter" idx="23" hasCustomPrompt="1"/>
          </p:nvPr>
        </p:nvSpPr>
        <p:spPr>
          <a:xfrm>
            <a:off x="617436" y="3248584"/>
            <a:ext cx="2743199" cy="402022"/>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Phase Category stage title</a:t>
            </a:r>
          </a:p>
        </p:txBody>
      </p:sp>
      <p:sp>
        <p:nvSpPr>
          <p:cNvPr id="35" name="Rectangle 34">
            <a:extLst>
              <a:ext uri="{FF2B5EF4-FFF2-40B4-BE49-F238E27FC236}">
                <a16:creationId xmlns:a16="http://schemas.microsoft.com/office/drawing/2014/main" id="{09C154FA-813C-7A4B-9414-4A836D0E460B}"/>
              </a:ext>
            </a:extLst>
          </p:cNvPr>
          <p:cNvSpPr/>
          <p:nvPr userDrawn="1"/>
        </p:nvSpPr>
        <p:spPr>
          <a:xfrm>
            <a:off x="617828" y="2340543"/>
            <a:ext cx="2740963" cy="7106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3" name="Rectangle 32">
            <a:extLst>
              <a:ext uri="{FF2B5EF4-FFF2-40B4-BE49-F238E27FC236}">
                <a16:creationId xmlns:a16="http://schemas.microsoft.com/office/drawing/2014/main" id="{23C33CD8-1C40-ED4A-A942-E518EE469316}"/>
              </a:ext>
            </a:extLst>
          </p:cNvPr>
          <p:cNvSpPr/>
          <p:nvPr userDrawn="1"/>
        </p:nvSpPr>
        <p:spPr>
          <a:xfrm>
            <a:off x="623530" y="1833890"/>
            <a:ext cx="10052305" cy="4278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1" name="Text Placeholder 2">
            <a:extLst>
              <a:ext uri="{FF2B5EF4-FFF2-40B4-BE49-F238E27FC236}">
                <a16:creationId xmlns:a16="http://schemas.microsoft.com/office/drawing/2014/main" id="{FF918EA6-35DD-4A4B-BD80-464298EC4ECA}"/>
              </a:ext>
            </a:extLst>
          </p:cNvPr>
          <p:cNvSpPr>
            <a:spLocks noGrp="1"/>
          </p:cNvSpPr>
          <p:nvPr>
            <p:ph type="body" sz="quarter" idx="21" hasCustomPrompt="1"/>
          </p:nvPr>
        </p:nvSpPr>
        <p:spPr>
          <a:xfrm>
            <a:off x="3352379" y="1934007"/>
            <a:ext cx="4782675" cy="220737"/>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Year long phase title</a:t>
            </a:r>
          </a:p>
        </p:txBody>
      </p:sp>
      <p:sp>
        <p:nvSpPr>
          <p:cNvPr id="25" name="Rectangle 24">
            <a:extLst>
              <a:ext uri="{FF2B5EF4-FFF2-40B4-BE49-F238E27FC236}">
                <a16:creationId xmlns:a16="http://schemas.microsoft.com/office/drawing/2014/main" id="{D0CA0264-B3DA-6C47-9934-DF4B86929044}"/>
              </a:ext>
            </a:extLst>
          </p:cNvPr>
          <p:cNvSpPr/>
          <p:nvPr userDrawn="1"/>
        </p:nvSpPr>
        <p:spPr>
          <a:xfrm>
            <a:off x="9304236" y="1298065"/>
            <a:ext cx="1371600"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0" name="Text Placeholder 2">
            <a:extLst>
              <a:ext uri="{FF2B5EF4-FFF2-40B4-BE49-F238E27FC236}">
                <a16:creationId xmlns:a16="http://schemas.microsoft.com/office/drawing/2014/main" id="{99727F34-80D1-4849-95DB-D1219BFFD41A}"/>
              </a:ext>
            </a:extLst>
          </p:cNvPr>
          <p:cNvSpPr>
            <a:spLocks noGrp="1"/>
          </p:cNvSpPr>
          <p:nvPr>
            <p:ph type="body" sz="quarter" idx="20" hasCustomPrompt="1"/>
          </p:nvPr>
        </p:nvSpPr>
        <p:spPr>
          <a:xfrm>
            <a:off x="9301780" y="1409564"/>
            <a:ext cx="1374055"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NOV - Dec</a:t>
            </a:r>
          </a:p>
        </p:txBody>
      </p:sp>
      <p:sp>
        <p:nvSpPr>
          <p:cNvPr id="24" name="Rectangle 23">
            <a:extLst>
              <a:ext uri="{FF2B5EF4-FFF2-40B4-BE49-F238E27FC236}">
                <a16:creationId xmlns:a16="http://schemas.microsoft.com/office/drawing/2014/main" id="{B999BDF3-A648-0849-8F7A-B2D76D0F56C8}"/>
              </a:ext>
            </a:extLst>
          </p:cNvPr>
          <p:cNvSpPr/>
          <p:nvPr userDrawn="1"/>
        </p:nvSpPr>
        <p:spPr>
          <a:xfrm>
            <a:off x="78564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9" name="Text Placeholder 2">
            <a:extLst>
              <a:ext uri="{FF2B5EF4-FFF2-40B4-BE49-F238E27FC236}">
                <a16:creationId xmlns:a16="http://schemas.microsoft.com/office/drawing/2014/main" id="{09E45EFF-C5CF-CC4A-9E6E-5E5D127C6DEF}"/>
              </a:ext>
            </a:extLst>
          </p:cNvPr>
          <p:cNvSpPr>
            <a:spLocks noGrp="1"/>
          </p:cNvSpPr>
          <p:nvPr>
            <p:ph type="body" sz="quarter" idx="19" hasCustomPrompt="1"/>
          </p:nvPr>
        </p:nvSpPr>
        <p:spPr>
          <a:xfrm>
            <a:off x="7850854" y="1409565"/>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Oct</a:t>
            </a:r>
          </a:p>
        </p:txBody>
      </p:sp>
      <p:sp>
        <p:nvSpPr>
          <p:cNvPr id="23" name="Rectangle 22">
            <a:extLst>
              <a:ext uri="{FF2B5EF4-FFF2-40B4-BE49-F238E27FC236}">
                <a16:creationId xmlns:a16="http://schemas.microsoft.com/office/drawing/2014/main" id="{5C9CF3FA-24EA-554E-B5DE-854C3DAADF51}"/>
              </a:ext>
            </a:extLst>
          </p:cNvPr>
          <p:cNvSpPr/>
          <p:nvPr userDrawn="1"/>
        </p:nvSpPr>
        <p:spPr>
          <a:xfrm>
            <a:off x="64086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8" name="Text Placeholder 2">
            <a:extLst>
              <a:ext uri="{FF2B5EF4-FFF2-40B4-BE49-F238E27FC236}">
                <a16:creationId xmlns:a16="http://schemas.microsoft.com/office/drawing/2014/main" id="{749C06B7-78DB-B146-A633-D73BF4FC2786}"/>
              </a:ext>
            </a:extLst>
          </p:cNvPr>
          <p:cNvSpPr>
            <a:spLocks noGrp="1"/>
          </p:cNvSpPr>
          <p:nvPr>
            <p:ph type="body" sz="quarter" idx="18" hasCustomPrompt="1"/>
          </p:nvPr>
        </p:nvSpPr>
        <p:spPr>
          <a:xfrm>
            <a:off x="6409419" y="1401538"/>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Sept</a:t>
            </a:r>
          </a:p>
        </p:txBody>
      </p:sp>
      <p:sp>
        <p:nvSpPr>
          <p:cNvPr id="22" name="Rectangle 21">
            <a:extLst>
              <a:ext uri="{FF2B5EF4-FFF2-40B4-BE49-F238E27FC236}">
                <a16:creationId xmlns:a16="http://schemas.microsoft.com/office/drawing/2014/main" id="{A3D03FEC-9812-1841-9388-2A064D7722E0}"/>
              </a:ext>
            </a:extLst>
          </p:cNvPr>
          <p:cNvSpPr/>
          <p:nvPr userDrawn="1"/>
        </p:nvSpPr>
        <p:spPr>
          <a:xfrm>
            <a:off x="49608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7" name="Text Placeholder 2">
            <a:extLst>
              <a:ext uri="{FF2B5EF4-FFF2-40B4-BE49-F238E27FC236}">
                <a16:creationId xmlns:a16="http://schemas.microsoft.com/office/drawing/2014/main" id="{DFF06E12-C108-F345-A18D-8D554C7936B4}"/>
              </a:ext>
            </a:extLst>
          </p:cNvPr>
          <p:cNvSpPr>
            <a:spLocks noGrp="1"/>
          </p:cNvSpPr>
          <p:nvPr>
            <p:ph type="body" sz="quarter" idx="17" hasCustomPrompt="1"/>
          </p:nvPr>
        </p:nvSpPr>
        <p:spPr>
          <a:xfrm>
            <a:off x="4961617" y="1401422"/>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Aug</a:t>
            </a:r>
          </a:p>
        </p:txBody>
      </p:sp>
      <p:sp>
        <p:nvSpPr>
          <p:cNvPr id="21" name="Rectangle 20">
            <a:extLst>
              <a:ext uri="{FF2B5EF4-FFF2-40B4-BE49-F238E27FC236}">
                <a16:creationId xmlns:a16="http://schemas.microsoft.com/office/drawing/2014/main" id="{6A7CAB64-005E-2147-A520-D8D43A3BA9BF}"/>
              </a:ext>
            </a:extLst>
          </p:cNvPr>
          <p:cNvSpPr/>
          <p:nvPr userDrawn="1"/>
        </p:nvSpPr>
        <p:spPr>
          <a:xfrm>
            <a:off x="35130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6" name="Text Placeholder 2">
            <a:extLst>
              <a:ext uri="{FF2B5EF4-FFF2-40B4-BE49-F238E27FC236}">
                <a16:creationId xmlns:a16="http://schemas.microsoft.com/office/drawing/2014/main" id="{DD2F80F7-8ACC-3F48-810A-F65DE056D37A}"/>
              </a:ext>
            </a:extLst>
          </p:cNvPr>
          <p:cNvSpPr>
            <a:spLocks noGrp="1"/>
          </p:cNvSpPr>
          <p:nvPr>
            <p:ph type="body" sz="quarter" idx="16" hasCustomPrompt="1"/>
          </p:nvPr>
        </p:nvSpPr>
        <p:spPr>
          <a:xfrm>
            <a:off x="3507454" y="1401422"/>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July</a:t>
            </a:r>
          </a:p>
        </p:txBody>
      </p:sp>
      <p:sp>
        <p:nvSpPr>
          <p:cNvPr id="20" name="Rectangle 19">
            <a:extLst>
              <a:ext uri="{FF2B5EF4-FFF2-40B4-BE49-F238E27FC236}">
                <a16:creationId xmlns:a16="http://schemas.microsoft.com/office/drawing/2014/main" id="{21436092-9DB2-3245-84FE-39DD468D6B24}"/>
              </a:ext>
            </a:extLst>
          </p:cNvPr>
          <p:cNvSpPr/>
          <p:nvPr userDrawn="1"/>
        </p:nvSpPr>
        <p:spPr>
          <a:xfrm>
            <a:off x="20652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5" name="Text Placeholder 2">
            <a:extLst>
              <a:ext uri="{FF2B5EF4-FFF2-40B4-BE49-F238E27FC236}">
                <a16:creationId xmlns:a16="http://schemas.microsoft.com/office/drawing/2014/main" id="{596AF12C-AD29-6F41-98F1-9ED4131D48D1}"/>
              </a:ext>
            </a:extLst>
          </p:cNvPr>
          <p:cNvSpPr>
            <a:spLocks noGrp="1"/>
          </p:cNvSpPr>
          <p:nvPr>
            <p:ph type="body" sz="quarter" idx="15" hasCustomPrompt="1"/>
          </p:nvPr>
        </p:nvSpPr>
        <p:spPr>
          <a:xfrm>
            <a:off x="2066018" y="1401422"/>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June</a:t>
            </a:r>
          </a:p>
        </p:txBody>
      </p:sp>
      <p:sp>
        <p:nvSpPr>
          <p:cNvPr id="19" name="Rectangle 18">
            <a:extLst>
              <a:ext uri="{FF2B5EF4-FFF2-40B4-BE49-F238E27FC236}">
                <a16:creationId xmlns:a16="http://schemas.microsoft.com/office/drawing/2014/main" id="{8A1466A5-E312-374C-8883-8E125ED7CB49}"/>
              </a:ext>
            </a:extLst>
          </p:cNvPr>
          <p:cNvSpPr/>
          <p:nvPr userDrawn="1"/>
        </p:nvSpPr>
        <p:spPr>
          <a:xfrm>
            <a:off x="617436" y="1295400"/>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 name="Text Placeholder 2">
            <a:extLst>
              <a:ext uri="{FF2B5EF4-FFF2-40B4-BE49-F238E27FC236}">
                <a16:creationId xmlns:a16="http://schemas.microsoft.com/office/drawing/2014/main" id="{9CB5AD08-4F73-1043-8CBE-B3B100F1891A}"/>
              </a:ext>
            </a:extLst>
          </p:cNvPr>
          <p:cNvSpPr>
            <a:spLocks noGrp="1"/>
          </p:cNvSpPr>
          <p:nvPr>
            <p:ph type="body" sz="quarter" idx="14" hasCustomPrompt="1"/>
          </p:nvPr>
        </p:nvSpPr>
        <p:spPr>
          <a:xfrm>
            <a:off x="617436" y="1401422"/>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MAY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47244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Timeline Slide title</a:t>
            </a:r>
          </a:p>
        </p:txBody>
      </p:sp>
      <p:sp>
        <p:nvSpPr>
          <p:cNvPr id="7" name="Text Placeholder 6">
            <a:extLst>
              <a:ext uri="{FF2B5EF4-FFF2-40B4-BE49-F238E27FC236}">
                <a16:creationId xmlns:a16="http://schemas.microsoft.com/office/drawing/2014/main" id="{E874D6BD-F856-B34F-8088-3D44AB215003}"/>
              </a:ext>
            </a:extLst>
          </p:cNvPr>
          <p:cNvSpPr>
            <a:spLocks noGrp="1"/>
          </p:cNvSpPr>
          <p:nvPr>
            <p:ph type="body" sz="quarter" idx="26" hasCustomPrompt="1"/>
          </p:nvPr>
        </p:nvSpPr>
        <p:spPr>
          <a:xfrm>
            <a:off x="4643282" y="2516491"/>
            <a:ext cx="5251565" cy="271231"/>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Phase Category stage title</a:t>
            </a:r>
          </a:p>
        </p:txBody>
      </p:sp>
      <p:sp>
        <p:nvSpPr>
          <p:cNvPr id="42" name="Text Placeholder 2">
            <a:extLst>
              <a:ext uri="{FF2B5EF4-FFF2-40B4-BE49-F238E27FC236}">
                <a16:creationId xmlns:a16="http://schemas.microsoft.com/office/drawing/2014/main" id="{85ED2922-DC6A-2346-A1E0-95625A72A489}"/>
              </a:ext>
            </a:extLst>
          </p:cNvPr>
          <p:cNvSpPr>
            <a:spLocks noGrp="1"/>
          </p:cNvSpPr>
          <p:nvPr>
            <p:ph type="body" sz="quarter" idx="33" hasCustomPrompt="1"/>
          </p:nvPr>
        </p:nvSpPr>
        <p:spPr>
          <a:xfrm>
            <a:off x="617436" y="2456732"/>
            <a:ext cx="2743199" cy="402022"/>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Phase Category stage title</a:t>
            </a:r>
          </a:p>
        </p:txBody>
      </p:sp>
    </p:spTree>
    <p:extLst>
      <p:ext uri="{BB962C8B-B14F-4D97-AF65-F5344CB8AC3E}">
        <p14:creationId xmlns:p14="http://schemas.microsoft.com/office/powerpoint/2010/main" val="18046640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146" name="Text Placeholder 6">
            <a:extLst>
              <a:ext uri="{FF2B5EF4-FFF2-40B4-BE49-F238E27FC236}">
                <a16:creationId xmlns:a16="http://schemas.microsoft.com/office/drawing/2014/main" id="{39435A60-B3BB-DC4D-885B-EBE2A97F7568}"/>
              </a:ext>
            </a:extLst>
          </p:cNvPr>
          <p:cNvSpPr>
            <a:spLocks noGrp="1"/>
          </p:cNvSpPr>
          <p:nvPr>
            <p:ph type="body" sz="quarter" idx="33" hasCustomPrompt="1"/>
          </p:nvPr>
        </p:nvSpPr>
        <p:spPr>
          <a:xfrm>
            <a:off x="4276344" y="4360280"/>
            <a:ext cx="1809694" cy="970055"/>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44" name="Text Placeholder 6">
            <a:extLst>
              <a:ext uri="{FF2B5EF4-FFF2-40B4-BE49-F238E27FC236}">
                <a16:creationId xmlns:a16="http://schemas.microsoft.com/office/drawing/2014/main" id="{96CEBEFF-6B88-3E47-A31F-A2213A73A363}"/>
              </a:ext>
            </a:extLst>
          </p:cNvPr>
          <p:cNvSpPr>
            <a:spLocks noGrp="1"/>
          </p:cNvSpPr>
          <p:nvPr>
            <p:ph type="body" sz="quarter" idx="31" hasCustomPrompt="1"/>
          </p:nvPr>
        </p:nvSpPr>
        <p:spPr>
          <a:xfrm>
            <a:off x="9076944" y="5387806"/>
            <a:ext cx="1604106" cy="696658"/>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43" name="Text Placeholder 6">
            <a:extLst>
              <a:ext uri="{FF2B5EF4-FFF2-40B4-BE49-F238E27FC236}">
                <a16:creationId xmlns:a16="http://schemas.microsoft.com/office/drawing/2014/main" id="{CF332A13-B55C-E94F-B59B-43B514FDA85F}"/>
              </a:ext>
            </a:extLst>
          </p:cNvPr>
          <p:cNvSpPr>
            <a:spLocks noGrp="1"/>
          </p:cNvSpPr>
          <p:nvPr>
            <p:ph type="body" sz="quarter" idx="30" hasCustomPrompt="1"/>
          </p:nvPr>
        </p:nvSpPr>
        <p:spPr>
          <a:xfrm>
            <a:off x="5800344" y="5487757"/>
            <a:ext cx="1809694" cy="696658"/>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41" name="Text Placeholder 6">
            <a:extLst>
              <a:ext uri="{FF2B5EF4-FFF2-40B4-BE49-F238E27FC236}">
                <a16:creationId xmlns:a16="http://schemas.microsoft.com/office/drawing/2014/main" id="{34C385E9-D8A3-7248-B3C7-4CEAD92C4EEA}"/>
              </a:ext>
            </a:extLst>
          </p:cNvPr>
          <p:cNvSpPr>
            <a:spLocks noGrp="1"/>
          </p:cNvSpPr>
          <p:nvPr>
            <p:ph type="body" sz="quarter" idx="28" hasCustomPrompt="1"/>
          </p:nvPr>
        </p:nvSpPr>
        <p:spPr>
          <a:xfrm>
            <a:off x="7324344" y="4391219"/>
            <a:ext cx="2140794" cy="567025"/>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Arial" panose="020B0604020202020204" pitchFamily="34" charset="0"/>
              </a:defRPr>
            </a:lvl1pPr>
          </a:lstStyle>
          <a:p>
            <a:pPr lvl="0"/>
            <a:r>
              <a:rPr lang="en-US" dirty="0"/>
              <a:t>Timeline/phase/ stage/ event description</a:t>
            </a:r>
          </a:p>
        </p:txBody>
      </p:sp>
      <p:sp>
        <p:nvSpPr>
          <p:cNvPr id="140" name="Text Placeholder 6">
            <a:extLst>
              <a:ext uri="{FF2B5EF4-FFF2-40B4-BE49-F238E27FC236}">
                <a16:creationId xmlns:a16="http://schemas.microsoft.com/office/drawing/2014/main" id="{0C96828D-218C-C248-98EB-8373BA61F6DC}"/>
              </a:ext>
            </a:extLst>
          </p:cNvPr>
          <p:cNvSpPr>
            <a:spLocks noGrp="1"/>
          </p:cNvSpPr>
          <p:nvPr>
            <p:ph type="body" sz="quarter" idx="27" hasCustomPrompt="1"/>
          </p:nvPr>
        </p:nvSpPr>
        <p:spPr>
          <a:xfrm>
            <a:off x="2752344" y="5487757"/>
            <a:ext cx="2140794" cy="567025"/>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9" name="Text Placeholder 6">
            <a:extLst>
              <a:ext uri="{FF2B5EF4-FFF2-40B4-BE49-F238E27FC236}">
                <a16:creationId xmlns:a16="http://schemas.microsoft.com/office/drawing/2014/main" id="{8E804BA4-940A-EF49-BC76-E3D66B00F64D}"/>
              </a:ext>
            </a:extLst>
          </p:cNvPr>
          <p:cNvSpPr>
            <a:spLocks noGrp="1"/>
          </p:cNvSpPr>
          <p:nvPr>
            <p:ph type="body" sz="quarter" idx="26" hasCustomPrompt="1"/>
          </p:nvPr>
        </p:nvSpPr>
        <p:spPr>
          <a:xfrm>
            <a:off x="1714996" y="4323724"/>
            <a:ext cx="1665458" cy="746802"/>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8" name="Text Placeholder 6">
            <a:extLst>
              <a:ext uri="{FF2B5EF4-FFF2-40B4-BE49-F238E27FC236}">
                <a16:creationId xmlns:a16="http://schemas.microsoft.com/office/drawing/2014/main" id="{AFD85F23-C378-4D4D-9A63-EA4B78422ECF}"/>
              </a:ext>
            </a:extLst>
          </p:cNvPr>
          <p:cNvSpPr>
            <a:spLocks noGrp="1"/>
          </p:cNvSpPr>
          <p:nvPr>
            <p:ph type="body" sz="quarter" idx="25" hasCustomPrompt="1"/>
          </p:nvPr>
        </p:nvSpPr>
        <p:spPr>
          <a:xfrm>
            <a:off x="812165" y="5487757"/>
            <a:ext cx="1665458"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7" name="Text Placeholder 6">
            <a:extLst>
              <a:ext uri="{FF2B5EF4-FFF2-40B4-BE49-F238E27FC236}">
                <a16:creationId xmlns:a16="http://schemas.microsoft.com/office/drawing/2014/main" id="{1418EC14-ABFC-BF41-A493-F19C6750DF6B}"/>
              </a:ext>
            </a:extLst>
          </p:cNvPr>
          <p:cNvSpPr>
            <a:spLocks noGrp="1"/>
          </p:cNvSpPr>
          <p:nvPr>
            <p:ph type="body" sz="quarter" idx="24" hasCustomPrompt="1"/>
          </p:nvPr>
        </p:nvSpPr>
        <p:spPr>
          <a:xfrm>
            <a:off x="8509973" y="2968433"/>
            <a:ext cx="1959891"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6" name="Text Placeholder 6">
            <a:extLst>
              <a:ext uri="{FF2B5EF4-FFF2-40B4-BE49-F238E27FC236}">
                <a16:creationId xmlns:a16="http://schemas.microsoft.com/office/drawing/2014/main" id="{882C8D88-B943-BB43-8DA0-948415A86E9A}"/>
              </a:ext>
            </a:extLst>
          </p:cNvPr>
          <p:cNvSpPr>
            <a:spLocks noGrp="1"/>
          </p:cNvSpPr>
          <p:nvPr>
            <p:ph type="body" sz="quarter" idx="23" hasCustomPrompt="1"/>
          </p:nvPr>
        </p:nvSpPr>
        <p:spPr>
          <a:xfrm>
            <a:off x="6024626" y="3207932"/>
            <a:ext cx="2140794" cy="567025"/>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5" name="Text Placeholder 6">
            <a:extLst>
              <a:ext uri="{FF2B5EF4-FFF2-40B4-BE49-F238E27FC236}">
                <a16:creationId xmlns:a16="http://schemas.microsoft.com/office/drawing/2014/main" id="{FBE89B09-1C2A-474C-B0DC-AC7BB4C6C4AC}"/>
              </a:ext>
            </a:extLst>
          </p:cNvPr>
          <p:cNvSpPr>
            <a:spLocks noGrp="1"/>
          </p:cNvSpPr>
          <p:nvPr>
            <p:ph type="body" sz="quarter" idx="22" hasCustomPrompt="1"/>
          </p:nvPr>
        </p:nvSpPr>
        <p:spPr>
          <a:xfrm>
            <a:off x="3680272" y="2581112"/>
            <a:ext cx="2140794" cy="878542"/>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4" name="Text Placeholder 6">
            <a:extLst>
              <a:ext uri="{FF2B5EF4-FFF2-40B4-BE49-F238E27FC236}">
                <a16:creationId xmlns:a16="http://schemas.microsoft.com/office/drawing/2014/main" id="{4215B2FE-EA78-654A-A712-F9AB55B91CEF}"/>
              </a:ext>
            </a:extLst>
          </p:cNvPr>
          <p:cNvSpPr>
            <a:spLocks noGrp="1"/>
          </p:cNvSpPr>
          <p:nvPr>
            <p:ph type="body" sz="quarter" idx="21" hasCustomPrompt="1"/>
          </p:nvPr>
        </p:nvSpPr>
        <p:spPr>
          <a:xfrm>
            <a:off x="1483102" y="2780194"/>
            <a:ext cx="1616522" cy="701712"/>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3" name="Text Placeholder 6">
            <a:extLst>
              <a:ext uri="{FF2B5EF4-FFF2-40B4-BE49-F238E27FC236}">
                <a16:creationId xmlns:a16="http://schemas.microsoft.com/office/drawing/2014/main" id="{EC63E420-8E6D-4D45-ABFE-115C8421F1CD}"/>
              </a:ext>
            </a:extLst>
          </p:cNvPr>
          <p:cNvSpPr>
            <a:spLocks noGrp="1"/>
          </p:cNvSpPr>
          <p:nvPr>
            <p:ph type="body" sz="quarter" idx="20" hasCustomPrompt="1"/>
          </p:nvPr>
        </p:nvSpPr>
        <p:spPr>
          <a:xfrm>
            <a:off x="9723097" y="1880740"/>
            <a:ext cx="1959891"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2" name="Text Placeholder 6">
            <a:extLst>
              <a:ext uri="{FF2B5EF4-FFF2-40B4-BE49-F238E27FC236}">
                <a16:creationId xmlns:a16="http://schemas.microsoft.com/office/drawing/2014/main" id="{B9B517B5-3AA8-1D44-AA81-CD1E2DDE2F8D}"/>
              </a:ext>
            </a:extLst>
          </p:cNvPr>
          <p:cNvSpPr>
            <a:spLocks noGrp="1"/>
          </p:cNvSpPr>
          <p:nvPr>
            <p:ph type="body" sz="quarter" idx="19" hasCustomPrompt="1"/>
          </p:nvPr>
        </p:nvSpPr>
        <p:spPr>
          <a:xfrm>
            <a:off x="7324344" y="2344232"/>
            <a:ext cx="1959891"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1" name="Text Placeholder 6">
            <a:extLst>
              <a:ext uri="{FF2B5EF4-FFF2-40B4-BE49-F238E27FC236}">
                <a16:creationId xmlns:a16="http://schemas.microsoft.com/office/drawing/2014/main" id="{90020362-6E21-644C-BF4D-9025A2F23481}"/>
              </a:ext>
            </a:extLst>
          </p:cNvPr>
          <p:cNvSpPr>
            <a:spLocks noGrp="1"/>
          </p:cNvSpPr>
          <p:nvPr>
            <p:ph type="body" sz="quarter" idx="18" hasCustomPrompt="1"/>
          </p:nvPr>
        </p:nvSpPr>
        <p:spPr>
          <a:xfrm>
            <a:off x="5038344" y="1880740"/>
            <a:ext cx="1959891"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0" name="Text Placeholder 6">
            <a:extLst>
              <a:ext uri="{FF2B5EF4-FFF2-40B4-BE49-F238E27FC236}">
                <a16:creationId xmlns:a16="http://schemas.microsoft.com/office/drawing/2014/main" id="{A3904071-8F4D-F14D-8096-B5D6720A8469}"/>
              </a:ext>
            </a:extLst>
          </p:cNvPr>
          <p:cNvSpPr>
            <a:spLocks noGrp="1"/>
          </p:cNvSpPr>
          <p:nvPr>
            <p:ph type="body" sz="quarter" idx="17" hasCustomPrompt="1"/>
          </p:nvPr>
        </p:nvSpPr>
        <p:spPr>
          <a:xfrm>
            <a:off x="2425536" y="1880740"/>
            <a:ext cx="1959891"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7" name="Text Placeholder 6">
            <a:extLst>
              <a:ext uri="{FF2B5EF4-FFF2-40B4-BE49-F238E27FC236}">
                <a16:creationId xmlns:a16="http://schemas.microsoft.com/office/drawing/2014/main" id="{622F240B-EC34-7E45-828B-FA1301F8A5EE}"/>
              </a:ext>
            </a:extLst>
          </p:cNvPr>
          <p:cNvSpPr>
            <a:spLocks noGrp="1"/>
          </p:cNvSpPr>
          <p:nvPr>
            <p:ph type="body" sz="quarter" idx="16" hasCustomPrompt="1"/>
          </p:nvPr>
        </p:nvSpPr>
        <p:spPr>
          <a:xfrm>
            <a:off x="524397" y="1880740"/>
            <a:ext cx="1760538"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59" name="Rectangle 58">
            <a:extLst>
              <a:ext uri="{FF2B5EF4-FFF2-40B4-BE49-F238E27FC236}">
                <a16:creationId xmlns:a16="http://schemas.microsoft.com/office/drawing/2014/main" id="{547E3CD7-3BB0-574B-808A-7D5DFDE6BE1E}"/>
              </a:ext>
            </a:extLst>
          </p:cNvPr>
          <p:cNvSpPr/>
          <p:nvPr userDrawn="1"/>
        </p:nvSpPr>
        <p:spPr>
          <a:xfrm>
            <a:off x="6100662" y="1295400"/>
            <a:ext cx="5361315"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9" name="Text Placeholder 2">
            <a:extLst>
              <a:ext uri="{FF2B5EF4-FFF2-40B4-BE49-F238E27FC236}">
                <a16:creationId xmlns:a16="http://schemas.microsoft.com/office/drawing/2014/main" id="{A32F28DA-482C-944B-9C8C-CDDDD9A3DDA1}"/>
              </a:ext>
            </a:extLst>
          </p:cNvPr>
          <p:cNvSpPr>
            <a:spLocks noGrp="1"/>
          </p:cNvSpPr>
          <p:nvPr>
            <p:ph type="body" sz="quarter" idx="15" hasCustomPrompt="1"/>
          </p:nvPr>
        </p:nvSpPr>
        <p:spPr>
          <a:xfrm>
            <a:off x="6105144" y="1390432"/>
            <a:ext cx="5334000"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b="1" dirty="0"/>
              <a:t>Phase 1 category</a:t>
            </a:r>
            <a:endParaRPr lang="en-US" dirty="0"/>
          </a:p>
        </p:txBody>
      </p:sp>
      <p:sp>
        <p:nvSpPr>
          <p:cNvPr id="57" name="Rectangle 56">
            <a:extLst>
              <a:ext uri="{FF2B5EF4-FFF2-40B4-BE49-F238E27FC236}">
                <a16:creationId xmlns:a16="http://schemas.microsoft.com/office/drawing/2014/main" id="{F2B064DC-7F59-EF45-A5C1-B68DAAB54209}"/>
              </a:ext>
            </a:extLst>
          </p:cNvPr>
          <p:cNvSpPr/>
          <p:nvPr userDrawn="1"/>
        </p:nvSpPr>
        <p:spPr>
          <a:xfrm>
            <a:off x="609600" y="1295400"/>
            <a:ext cx="5455624"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Text Placeholder 2">
            <a:extLst>
              <a:ext uri="{FF2B5EF4-FFF2-40B4-BE49-F238E27FC236}">
                <a16:creationId xmlns:a16="http://schemas.microsoft.com/office/drawing/2014/main" id="{87F82538-85FC-B14E-A4DD-72D8B075A6B6}"/>
              </a:ext>
            </a:extLst>
          </p:cNvPr>
          <p:cNvSpPr>
            <a:spLocks noGrp="1"/>
          </p:cNvSpPr>
          <p:nvPr>
            <p:ph type="body" sz="quarter" idx="14" hasCustomPrompt="1"/>
          </p:nvPr>
        </p:nvSpPr>
        <p:spPr>
          <a:xfrm>
            <a:off x="618744" y="1390432"/>
            <a:ext cx="5410200"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b="1" dirty="0"/>
              <a:t>Phase 1 category</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598436"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Innovation journey (2015 – 2018) timeline slide title</a:t>
            </a:r>
          </a:p>
        </p:txBody>
      </p:sp>
      <p:sp>
        <p:nvSpPr>
          <p:cNvPr id="55" name="Rectangle 1">
            <a:extLst>
              <a:ext uri="{FF2B5EF4-FFF2-40B4-BE49-F238E27FC236}">
                <a16:creationId xmlns:a16="http://schemas.microsoft.com/office/drawing/2014/main" id="{A4597210-7833-9D49-9C6A-DD3221D5B546}"/>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63" name="Straight Connector 62">
            <a:extLst>
              <a:ext uri="{FF2B5EF4-FFF2-40B4-BE49-F238E27FC236}">
                <a16:creationId xmlns:a16="http://schemas.microsoft.com/office/drawing/2014/main" id="{146E9C59-B399-3A41-843A-4F16E58828A9}"/>
              </a:ext>
            </a:extLst>
          </p:cNvPr>
          <p:cNvCxnSpPr>
            <a:cxnSpLocks/>
          </p:cNvCxnSpPr>
          <p:nvPr/>
        </p:nvCxnSpPr>
        <p:spPr>
          <a:xfrm>
            <a:off x="787399" y="3884938"/>
            <a:ext cx="1089028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02C7320-27E8-274C-B7B2-FE89EB0FB334}"/>
              </a:ext>
            </a:extLst>
          </p:cNvPr>
          <p:cNvCxnSpPr/>
          <p:nvPr/>
        </p:nvCxnSpPr>
        <p:spPr>
          <a:xfrm flipH="1">
            <a:off x="1398385"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3D621197-B9D3-3E47-99F3-6FB7E4A0895C}"/>
              </a:ext>
            </a:extLst>
          </p:cNvPr>
          <p:cNvCxnSpPr/>
          <p:nvPr/>
        </p:nvCxnSpPr>
        <p:spPr>
          <a:xfrm flipH="1">
            <a:off x="6014015"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5F00526-DCC0-F94E-8ADA-0FE31E2C8FB6}"/>
              </a:ext>
            </a:extLst>
          </p:cNvPr>
          <p:cNvCxnSpPr/>
          <p:nvPr userDrawn="1"/>
        </p:nvCxnSpPr>
        <p:spPr>
          <a:xfrm flipH="1">
            <a:off x="10709177"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213791F-9686-654E-B721-CD6ED4CB7168}"/>
              </a:ext>
            </a:extLst>
          </p:cNvPr>
          <p:cNvCxnSpPr>
            <a:cxnSpLocks/>
          </p:cNvCxnSpPr>
          <p:nvPr/>
        </p:nvCxnSpPr>
        <p:spPr>
          <a:xfrm>
            <a:off x="8305216" y="2931968"/>
            <a:ext cx="3" cy="95297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F13DAC0-9355-6B4F-BF37-AED041D4E267}"/>
              </a:ext>
            </a:extLst>
          </p:cNvPr>
          <p:cNvCxnSpPr/>
          <p:nvPr userDrawn="1"/>
        </p:nvCxnSpPr>
        <p:spPr>
          <a:xfrm flipH="1">
            <a:off x="3415657"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E5263494-EDDA-F949-B479-FB81C16B166A}"/>
              </a:ext>
            </a:extLst>
          </p:cNvPr>
          <p:cNvCxnSpPr>
            <a:cxnSpLocks/>
          </p:cNvCxnSpPr>
          <p:nvPr userDrawn="1"/>
        </p:nvCxnSpPr>
        <p:spPr>
          <a:xfrm>
            <a:off x="2288141"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B6CBCFFE-2377-D446-BAFA-6F440E8955DB}"/>
              </a:ext>
            </a:extLst>
          </p:cNvPr>
          <p:cNvCxnSpPr>
            <a:cxnSpLocks/>
          </p:cNvCxnSpPr>
          <p:nvPr userDrawn="1"/>
        </p:nvCxnSpPr>
        <p:spPr>
          <a:xfrm>
            <a:off x="4699284"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D1BC7E77-36FB-1548-BF6D-AB1E95AA92B1}"/>
              </a:ext>
            </a:extLst>
          </p:cNvPr>
          <p:cNvCxnSpPr>
            <a:cxnSpLocks/>
          </p:cNvCxnSpPr>
          <p:nvPr userDrawn="1"/>
        </p:nvCxnSpPr>
        <p:spPr>
          <a:xfrm>
            <a:off x="7103240"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4CC4D986-7B0A-1041-9948-4C9DD2E9A3B3}"/>
              </a:ext>
            </a:extLst>
          </p:cNvPr>
          <p:cNvCxnSpPr>
            <a:cxnSpLocks/>
          </p:cNvCxnSpPr>
          <p:nvPr/>
        </p:nvCxnSpPr>
        <p:spPr>
          <a:xfrm>
            <a:off x="9507196"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B601947-E481-A341-877E-1E23651DA2E7}"/>
              </a:ext>
            </a:extLst>
          </p:cNvPr>
          <p:cNvCxnSpPr/>
          <p:nvPr/>
        </p:nvCxnSpPr>
        <p:spPr>
          <a:xfrm flipH="1">
            <a:off x="1653878"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D3DAE73A-F4B5-7947-8596-4D5E3476E766}"/>
              </a:ext>
            </a:extLst>
          </p:cNvPr>
          <p:cNvCxnSpPr/>
          <p:nvPr/>
        </p:nvCxnSpPr>
        <p:spPr>
          <a:xfrm flipH="1">
            <a:off x="6688464"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F4A327E9-9C09-C744-8D25-B812CA1A55BE}"/>
              </a:ext>
            </a:extLst>
          </p:cNvPr>
          <p:cNvCxnSpPr/>
          <p:nvPr userDrawn="1"/>
        </p:nvCxnSpPr>
        <p:spPr>
          <a:xfrm flipH="1">
            <a:off x="9879000"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05A0928F-24DD-8F42-ACDB-82DD200697E3}"/>
              </a:ext>
            </a:extLst>
          </p:cNvPr>
          <p:cNvCxnSpPr/>
          <p:nvPr userDrawn="1"/>
        </p:nvCxnSpPr>
        <p:spPr>
          <a:xfrm flipH="1">
            <a:off x="3834946"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EAA1C95-61EE-4C45-916B-F9F9FCDC5EF4}"/>
              </a:ext>
            </a:extLst>
          </p:cNvPr>
          <p:cNvCxnSpPr>
            <a:cxnSpLocks/>
          </p:cNvCxnSpPr>
          <p:nvPr userDrawn="1"/>
        </p:nvCxnSpPr>
        <p:spPr>
          <a:xfrm>
            <a:off x="8416743" y="3884938"/>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0811FF34-D9F1-654D-9934-69341A674B5E}"/>
              </a:ext>
            </a:extLst>
          </p:cNvPr>
          <p:cNvCxnSpPr>
            <a:cxnSpLocks/>
          </p:cNvCxnSpPr>
          <p:nvPr userDrawn="1"/>
        </p:nvCxnSpPr>
        <p:spPr>
          <a:xfrm>
            <a:off x="5215335" y="3884938"/>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7159947-D812-154B-8F71-C3CFF86D8553}"/>
              </a:ext>
            </a:extLst>
          </p:cNvPr>
          <p:cNvCxnSpPr>
            <a:cxnSpLocks/>
          </p:cNvCxnSpPr>
          <p:nvPr userDrawn="1"/>
        </p:nvCxnSpPr>
        <p:spPr>
          <a:xfrm>
            <a:off x="2564047" y="3884938"/>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09471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76"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arket Offerings">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83760EC0-DE7D-F048-989C-B10FDE5E500F}"/>
              </a:ext>
            </a:extLst>
          </p:cNvPr>
          <p:cNvSpPr/>
          <p:nvPr userDrawn="1"/>
        </p:nvSpPr>
        <p:spPr>
          <a:xfrm>
            <a:off x="9698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Arial" panose="020B0604020202020204" pitchFamily="34" charset="0"/>
              </a:rPr>
              <a:t>2019-2020</a:t>
            </a:r>
          </a:p>
        </p:txBody>
      </p:sp>
      <p:sp>
        <p:nvSpPr>
          <p:cNvPr id="53" name="Rectangle 52">
            <a:extLst>
              <a:ext uri="{FF2B5EF4-FFF2-40B4-BE49-F238E27FC236}">
                <a16:creationId xmlns:a16="http://schemas.microsoft.com/office/drawing/2014/main" id="{E96C5C60-D912-3D4E-B535-07D968DA1723}"/>
              </a:ext>
            </a:extLst>
          </p:cNvPr>
          <p:cNvSpPr/>
          <p:nvPr userDrawn="1"/>
        </p:nvSpPr>
        <p:spPr>
          <a:xfrm>
            <a:off x="8174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100" baseline="0" dirty="0">
                <a:latin typeface="Arial" panose="020B0604020202020204" pitchFamily="34" charset="0"/>
              </a:rPr>
              <a:t>2018</a:t>
            </a:r>
          </a:p>
        </p:txBody>
      </p:sp>
      <p:sp>
        <p:nvSpPr>
          <p:cNvPr id="52" name="Rectangle 51">
            <a:extLst>
              <a:ext uri="{FF2B5EF4-FFF2-40B4-BE49-F238E27FC236}">
                <a16:creationId xmlns:a16="http://schemas.microsoft.com/office/drawing/2014/main" id="{B0117DDE-338A-2E49-9B2B-76AE4FCEB110}"/>
              </a:ext>
            </a:extLst>
          </p:cNvPr>
          <p:cNvSpPr/>
          <p:nvPr userDrawn="1"/>
        </p:nvSpPr>
        <p:spPr>
          <a:xfrm>
            <a:off x="6650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Arial" panose="020B0604020202020204" pitchFamily="34" charset="0"/>
              </a:rPr>
              <a:t>2017</a:t>
            </a:r>
          </a:p>
        </p:txBody>
      </p:sp>
      <p:sp>
        <p:nvSpPr>
          <p:cNvPr id="51" name="Rectangle 50">
            <a:extLst>
              <a:ext uri="{FF2B5EF4-FFF2-40B4-BE49-F238E27FC236}">
                <a16:creationId xmlns:a16="http://schemas.microsoft.com/office/drawing/2014/main" id="{A4B2DEFE-2820-D143-86F2-BEB8EF9B905C}"/>
              </a:ext>
            </a:extLst>
          </p:cNvPr>
          <p:cNvSpPr/>
          <p:nvPr userDrawn="1"/>
        </p:nvSpPr>
        <p:spPr>
          <a:xfrm>
            <a:off x="5126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Arial" panose="020B0604020202020204" pitchFamily="34" charset="0"/>
              </a:rPr>
              <a:t>2016</a:t>
            </a:r>
          </a:p>
        </p:txBody>
      </p:sp>
      <p:sp>
        <p:nvSpPr>
          <p:cNvPr id="50" name="Rectangle 49">
            <a:extLst>
              <a:ext uri="{FF2B5EF4-FFF2-40B4-BE49-F238E27FC236}">
                <a16:creationId xmlns:a16="http://schemas.microsoft.com/office/drawing/2014/main" id="{8A2D6554-99BD-7943-B969-DCCFC90E720C}"/>
              </a:ext>
            </a:extLst>
          </p:cNvPr>
          <p:cNvSpPr/>
          <p:nvPr userDrawn="1"/>
        </p:nvSpPr>
        <p:spPr>
          <a:xfrm>
            <a:off x="3602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Arial" panose="020B0604020202020204" pitchFamily="34" charset="0"/>
              </a:rPr>
              <a:t>2015</a:t>
            </a:r>
          </a:p>
        </p:txBody>
      </p:sp>
      <p:sp>
        <p:nvSpPr>
          <p:cNvPr id="49" name="Rectangle 48">
            <a:extLst>
              <a:ext uri="{FF2B5EF4-FFF2-40B4-BE49-F238E27FC236}">
                <a16:creationId xmlns:a16="http://schemas.microsoft.com/office/drawing/2014/main" id="{6EB157E0-AB7A-1544-99C9-D9D3B78EDF9A}"/>
              </a:ext>
            </a:extLst>
          </p:cNvPr>
          <p:cNvSpPr/>
          <p:nvPr userDrawn="1"/>
        </p:nvSpPr>
        <p:spPr>
          <a:xfrm>
            <a:off x="2078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Arial" panose="020B0604020202020204" pitchFamily="34" charset="0"/>
              </a:rPr>
              <a:t>2014</a:t>
            </a:r>
          </a:p>
        </p:txBody>
      </p:sp>
      <p:sp>
        <p:nvSpPr>
          <p:cNvPr id="165" name="Text Placeholder 9">
            <a:extLst>
              <a:ext uri="{FF2B5EF4-FFF2-40B4-BE49-F238E27FC236}">
                <a16:creationId xmlns:a16="http://schemas.microsoft.com/office/drawing/2014/main" id="{5FD04C8B-B045-5040-8709-D369713F7877}"/>
              </a:ext>
            </a:extLst>
          </p:cNvPr>
          <p:cNvSpPr>
            <a:spLocks noGrp="1"/>
          </p:cNvSpPr>
          <p:nvPr>
            <p:ph type="body" sz="quarter" idx="37" hasCustomPrompt="1"/>
          </p:nvPr>
        </p:nvSpPr>
        <p:spPr>
          <a:xfrm>
            <a:off x="2078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3" name="Text Placeholder 9">
            <a:extLst>
              <a:ext uri="{FF2B5EF4-FFF2-40B4-BE49-F238E27FC236}">
                <a16:creationId xmlns:a16="http://schemas.microsoft.com/office/drawing/2014/main" id="{EDDB606C-9277-C34E-B30D-024B3B215158}"/>
              </a:ext>
            </a:extLst>
          </p:cNvPr>
          <p:cNvSpPr>
            <a:spLocks noGrp="1"/>
          </p:cNvSpPr>
          <p:nvPr>
            <p:ph type="body" sz="quarter" idx="25" hasCustomPrompt="1"/>
          </p:nvPr>
        </p:nvSpPr>
        <p:spPr>
          <a:xfrm>
            <a:off x="3602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4" name="Text Placeholder 9">
            <a:extLst>
              <a:ext uri="{FF2B5EF4-FFF2-40B4-BE49-F238E27FC236}">
                <a16:creationId xmlns:a16="http://schemas.microsoft.com/office/drawing/2014/main" id="{49C93D60-EB51-4540-80B6-589B659E9C3C}"/>
              </a:ext>
            </a:extLst>
          </p:cNvPr>
          <p:cNvSpPr>
            <a:spLocks noGrp="1"/>
          </p:cNvSpPr>
          <p:nvPr>
            <p:ph type="body" sz="quarter" idx="26" hasCustomPrompt="1"/>
          </p:nvPr>
        </p:nvSpPr>
        <p:spPr>
          <a:xfrm>
            <a:off x="5126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5" name="Text Placeholder 9">
            <a:extLst>
              <a:ext uri="{FF2B5EF4-FFF2-40B4-BE49-F238E27FC236}">
                <a16:creationId xmlns:a16="http://schemas.microsoft.com/office/drawing/2014/main" id="{DC4D1F3F-B805-A04B-8937-DED6790A74A6}"/>
              </a:ext>
            </a:extLst>
          </p:cNvPr>
          <p:cNvSpPr>
            <a:spLocks noGrp="1"/>
          </p:cNvSpPr>
          <p:nvPr>
            <p:ph type="body" sz="quarter" idx="27" hasCustomPrompt="1"/>
          </p:nvPr>
        </p:nvSpPr>
        <p:spPr>
          <a:xfrm>
            <a:off x="6650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2" name="Text Placeholder 9">
            <a:extLst>
              <a:ext uri="{FF2B5EF4-FFF2-40B4-BE49-F238E27FC236}">
                <a16:creationId xmlns:a16="http://schemas.microsoft.com/office/drawing/2014/main" id="{CD112509-C3EE-6B40-B535-24CD7120D729}"/>
              </a:ext>
            </a:extLst>
          </p:cNvPr>
          <p:cNvSpPr>
            <a:spLocks noGrp="1"/>
          </p:cNvSpPr>
          <p:nvPr>
            <p:ph type="body" sz="quarter" idx="34" hasCustomPrompt="1"/>
          </p:nvPr>
        </p:nvSpPr>
        <p:spPr>
          <a:xfrm>
            <a:off x="8174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pPr>
            <a:r>
              <a:rPr lang="en-US" dirty="0"/>
              <a:t>Small bullet point</a:t>
            </a:r>
          </a:p>
        </p:txBody>
      </p:sp>
      <p:sp>
        <p:nvSpPr>
          <p:cNvPr id="158" name="Text Placeholder 9">
            <a:extLst>
              <a:ext uri="{FF2B5EF4-FFF2-40B4-BE49-F238E27FC236}">
                <a16:creationId xmlns:a16="http://schemas.microsoft.com/office/drawing/2014/main" id="{18303FED-BF0C-924E-9024-572ECE04F30C}"/>
              </a:ext>
            </a:extLst>
          </p:cNvPr>
          <p:cNvSpPr>
            <a:spLocks noGrp="1"/>
          </p:cNvSpPr>
          <p:nvPr>
            <p:ph type="body" sz="quarter" idx="30" hasCustomPrompt="1"/>
          </p:nvPr>
        </p:nvSpPr>
        <p:spPr>
          <a:xfrm>
            <a:off x="2078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0" name="Text Placeholder 9">
            <a:extLst>
              <a:ext uri="{FF2B5EF4-FFF2-40B4-BE49-F238E27FC236}">
                <a16:creationId xmlns:a16="http://schemas.microsoft.com/office/drawing/2014/main" id="{DCAFD1DF-391C-8340-BAA8-DEAC350248D6}"/>
              </a:ext>
            </a:extLst>
          </p:cNvPr>
          <p:cNvSpPr>
            <a:spLocks noGrp="1"/>
          </p:cNvSpPr>
          <p:nvPr>
            <p:ph type="body" sz="quarter" idx="32" hasCustomPrompt="1"/>
          </p:nvPr>
        </p:nvSpPr>
        <p:spPr>
          <a:xfrm>
            <a:off x="5126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1" name="Text Placeholder 9">
            <a:extLst>
              <a:ext uri="{FF2B5EF4-FFF2-40B4-BE49-F238E27FC236}">
                <a16:creationId xmlns:a16="http://schemas.microsoft.com/office/drawing/2014/main" id="{174D6F5E-2F0D-7D46-BBFA-2E5C8BB7257B}"/>
              </a:ext>
            </a:extLst>
          </p:cNvPr>
          <p:cNvSpPr>
            <a:spLocks noGrp="1"/>
          </p:cNvSpPr>
          <p:nvPr>
            <p:ph type="body" sz="quarter" idx="33" hasCustomPrompt="1"/>
          </p:nvPr>
        </p:nvSpPr>
        <p:spPr>
          <a:xfrm>
            <a:off x="6650038" y="3797710"/>
            <a:ext cx="1280160" cy="708950"/>
          </a:xfrm>
          <a:prstGeom prst="rect">
            <a:avLst/>
          </a:prstGeom>
        </p:spPr>
        <p:txBody>
          <a:bodyPr/>
          <a:lstStyle>
            <a:lvl1pPr marL="171450" marR="0"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dirty="0"/>
              <a:t>Small bullet point</a:t>
            </a:r>
          </a:p>
          <a:p>
            <a:pPr lvl="0"/>
            <a:endParaRPr lang="en-US" dirty="0"/>
          </a:p>
        </p:txBody>
      </p:sp>
      <p:sp>
        <p:nvSpPr>
          <p:cNvPr id="150" name="Text Placeholder 9">
            <a:extLst>
              <a:ext uri="{FF2B5EF4-FFF2-40B4-BE49-F238E27FC236}">
                <a16:creationId xmlns:a16="http://schemas.microsoft.com/office/drawing/2014/main" id="{FA3DA5FA-6568-424D-AB75-BA24D15FF8A9}"/>
              </a:ext>
            </a:extLst>
          </p:cNvPr>
          <p:cNvSpPr>
            <a:spLocks noGrp="1"/>
          </p:cNvSpPr>
          <p:nvPr>
            <p:ph type="body" sz="quarter" idx="22" hasCustomPrompt="1"/>
          </p:nvPr>
        </p:nvSpPr>
        <p:spPr>
          <a:xfrm>
            <a:off x="8174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49" name="Text Placeholder 9">
            <a:extLst>
              <a:ext uri="{FF2B5EF4-FFF2-40B4-BE49-F238E27FC236}">
                <a16:creationId xmlns:a16="http://schemas.microsoft.com/office/drawing/2014/main" id="{C5E5088F-1102-4D45-ABFE-7EC8EDC77998}"/>
              </a:ext>
            </a:extLst>
          </p:cNvPr>
          <p:cNvSpPr>
            <a:spLocks noGrp="1"/>
          </p:cNvSpPr>
          <p:nvPr>
            <p:ph type="body" sz="quarter" idx="21" hasCustomPrompt="1"/>
          </p:nvPr>
        </p:nvSpPr>
        <p:spPr>
          <a:xfrm>
            <a:off x="6650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48" name="Text Placeholder 9">
            <a:extLst>
              <a:ext uri="{FF2B5EF4-FFF2-40B4-BE49-F238E27FC236}">
                <a16:creationId xmlns:a16="http://schemas.microsoft.com/office/drawing/2014/main" id="{469A86A2-939A-DE4D-B07E-7868AF89CF7E}"/>
              </a:ext>
            </a:extLst>
          </p:cNvPr>
          <p:cNvSpPr>
            <a:spLocks noGrp="1"/>
          </p:cNvSpPr>
          <p:nvPr>
            <p:ph type="body" sz="quarter" idx="20" hasCustomPrompt="1"/>
          </p:nvPr>
        </p:nvSpPr>
        <p:spPr>
          <a:xfrm>
            <a:off x="5126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0" name="Text Placeholder 9">
            <a:extLst>
              <a:ext uri="{FF2B5EF4-FFF2-40B4-BE49-F238E27FC236}">
                <a16:creationId xmlns:a16="http://schemas.microsoft.com/office/drawing/2014/main" id="{E45ABA34-CADD-7A46-B037-D51C6656EC88}"/>
              </a:ext>
            </a:extLst>
          </p:cNvPr>
          <p:cNvSpPr>
            <a:spLocks noGrp="1"/>
          </p:cNvSpPr>
          <p:nvPr>
            <p:ph type="body" sz="quarter" idx="18" hasCustomPrompt="1"/>
          </p:nvPr>
        </p:nvSpPr>
        <p:spPr>
          <a:xfrm>
            <a:off x="2078039" y="1295400"/>
            <a:ext cx="1280160" cy="708950"/>
          </a:xfrm>
          <a:prstGeom prst="rect">
            <a:avLst/>
          </a:prstGeom>
        </p:spPr>
        <p:txBody>
          <a:bodyPr/>
          <a:lstStyle>
            <a:lvl1pPr marL="60325" indent="-60325">
              <a:spcBef>
                <a:spcPts val="0"/>
              </a:spcBef>
              <a:buFont typeface="Arial" panose="020B0604020202020204" pitchFamily="34" charset="0"/>
              <a:buChar char="•"/>
              <a:tabLst/>
              <a:defRPr sz="1000">
                <a:solidFill>
                  <a:schemeClr val="accent1"/>
                </a:solidFill>
                <a:latin typeface="Arial" panose="020B0604020202020204" pitchFamily="34" charset="0"/>
              </a:defRPr>
            </a:lvl1pPr>
          </a:lstStyle>
          <a:p>
            <a:pPr lvl="0"/>
            <a:r>
              <a:rPr lang="en-US" dirty="0"/>
              <a:t>Small bullet point</a:t>
            </a:r>
          </a:p>
        </p:txBody>
      </p:sp>
      <p:sp>
        <p:nvSpPr>
          <p:cNvPr id="6" name="Text Placeholder 5">
            <a:extLst>
              <a:ext uri="{FF2B5EF4-FFF2-40B4-BE49-F238E27FC236}">
                <a16:creationId xmlns:a16="http://schemas.microsoft.com/office/drawing/2014/main" id="{07DA1F5D-0374-0C44-8720-E5371B68C41D}"/>
              </a:ext>
            </a:extLst>
          </p:cNvPr>
          <p:cNvSpPr>
            <a:spLocks noGrp="1"/>
          </p:cNvSpPr>
          <p:nvPr>
            <p:ph type="body" sz="quarter" idx="14" hasCustomPrompt="1"/>
          </p:nvPr>
        </p:nvSpPr>
        <p:spPr>
          <a:xfrm>
            <a:off x="609600" y="1295400"/>
            <a:ext cx="1280160" cy="708025"/>
          </a:xfrm>
          <a:prstGeom prst="rect">
            <a:avLst/>
          </a:prstGeom>
        </p:spPr>
        <p:txBody>
          <a:bodyPr rIns="0"/>
          <a:lstStyle>
            <a:lvl1pPr marL="0" indent="0" algn="r">
              <a:buNone/>
              <a:defRPr sz="1200" b="1" cap="all" spc="300" baseline="0">
                <a:solidFill>
                  <a:schemeClr val="accent1"/>
                </a:solidFill>
                <a:latin typeface="Arial" panose="020B0604020202020204" pitchFamily="34" charset="0"/>
              </a:defRPr>
            </a:lvl1pPr>
          </a:lstStyle>
          <a:p>
            <a:pPr lvl="0"/>
            <a:r>
              <a:rPr lang="en-US" spc="300" dirty="0"/>
              <a:t>Row category title</a:t>
            </a:r>
            <a:endParaRPr lang="en-US" dirty="0"/>
          </a:p>
        </p:txBody>
      </p:sp>
      <p:sp>
        <p:nvSpPr>
          <p:cNvPr id="126" name="Text Placeholder 5">
            <a:extLst>
              <a:ext uri="{FF2B5EF4-FFF2-40B4-BE49-F238E27FC236}">
                <a16:creationId xmlns:a16="http://schemas.microsoft.com/office/drawing/2014/main" id="{C584B2A8-CC99-AD4C-969B-403699AF0454}"/>
              </a:ext>
            </a:extLst>
          </p:cNvPr>
          <p:cNvSpPr>
            <a:spLocks noGrp="1"/>
          </p:cNvSpPr>
          <p:nvPr>
            <p:ph type="body" sz="quarter" idx="15" hasCustomPrompt="1"/>
          </p:nvPr>
        </p:nvSpPr>
        <p:spPr>
          <a:xfrm>
            <a:off x="609600" y="2370223"/>
            <a:ext cx="1280160" cy="708025"/>
          </a:xfrm>
          <a:prstGeom prst="rect">
            <a:avLst/>
          </a:prstGeom>
        </p:spPr>
        <p:txBody>
          <a:bodyPr rIns="0"/>
          <a:lstStyle>
            <a:lvl1pPr marL="0" indent="0" algn="r">
              <a:buNone/>
              <a:defRPr sz="1200" b="1" cap="all" spc="300" baseline="0">
                <a:solidFill>
                  <a:schemeClr val="accent1"/>
                </a:solidFill>
                <a:latin typeface="Arial" panose="020B0604020202020204" pitchFamily="34" charset="0"/>
              </a:defRPr>
            </a:lvl1pPr>
          </a:lstStyle>
          <a:p>
            <a:pPr lvl="0"/>
            <a:r>
              <a:rPr lang="en-US" spc="300" dirty="0"/>
              <a:t>Row category title</a:t>
            </a:r>
            <a:endParaRPr lang="en-US" dirty="0"/>
          </a:p>
        </p:txBody>
      </p:sp>
      <p:sp>
        <p:nvSpPr>
          <p:cNvPr id="127" name="Text Placeholder 5">
            <a:extLst>
              <a:ext uri="{FF2B5EF4-FFF2-40B4-BE49-F238E27FC236}">
                <a16:creationId xmlns:a16="http://schemas.microsoft.com/office/drawing/2014/main" id="{9806BFF3-3EC7-BD43-9921-63EAACF579EC}"/>
              </a:ext>
            </a:extLst>
          </p:cNvPr>
          <p:cNvSpPr>
            <a:spLocks noGrp="1"/>
          </p:cNvSpPr>
          <p:nvPr>
            <p:ph type="body" sz="quarter" idx="16" hasCustomPrompt="1"/>
          </p:nvPr>
        </p:nvSpPr>
        <p:spPr>
          <a:xfrm>
            <a:off x="609600" y="3810458"/>
            <a:ext cx="1280160" cy="708025"/>
          </a:xfrm>
          <a:prstGeom prst="rect">
            <a:avLst/>
          </a:prstGeom>
        </p:spPr>
        <p:txBody>
          <a:bodyPr rIns="0"/>
          <a:lstStyle>
            <a:lvl1pPr marL="0" indent="0" algn="r">
              <a:buNone/>
              <a:defRPr sz="1200" b="1" cap="all" spc="300" baseline="0">
                <a:solidFill>
                  <a:schemeClr val="accent1"/>
                </a:solidFill>
                <a:latin typeface="Arial" panose="020B0604020202020204" pitchFamily="34" charset="0"/>
              </a:defRPr>
            </a:lvl1pPr>
          </a:lstStyle>
          <a:p>
            <a:pPr lvl="0"/>
            <a:r>
              <a:rPr lang="en-US" spc="300" dirty="0"/>
              <a:t>Row category title</a:t>
            </a:r>
            <a:endParaRPr lang="en-US" dirty="0"/>
          </a:p>
        </p:txBody>
      </p:sp>
      <p:sp>
        <p:nvSpPr>
          <p:cNvPr id="128" name="Text Placeholder 5">
            <a:extLst>
              <a:ext uri="{FF2B5EF4-FFF2-40B4-BE49-F238E27FC236}">
                <a16:creationId xmlns:a16="http://schemas.microsoft.com/office/drawing/2014/main" id="{3BD169F0-283A-E54A-B730-4F65BBE3EFD0}"/>
              </a:ext>
            </a:extLst>
          </p:cNvPr>
          <p:cNvSpPr>
            <a:spLocks noGrp="1"/>
          </p:cNvSpPr>
          <p:nvPr>
            <p:ph type="body" sz="quarter" idx="17" hasCustomPrompt="1"/>
          </p:nvPr>
        </p:nvSpPr>
        <p:spPr>
          <a:xfrm>
            <a:off x="609600" y="4830020"/>
            <a:ext cx="1280160" cy="951333"/>
          </a:xfrm>
          <a:prstGeom prst="rect">
            <a:avLst/>
          </a:prstGeom>
        </p:spPr>
        <p:txBody>
          <a:bodyPr rIns="0"/>
          <a:lstStyle>
            <a:lvl1pPr marL="0" indent="0" algn="r">
              <a:buNone/>
              <a:defRPr sz="1200" b="1" cap="all" spc="300" baseline="0">
                <a:solidFill>
                  <a:schemeClr val="accent1"/>
                </a:solidFill>
                <a:latin typeface="Arial" panose="020B0604020202020204" pitchFamily="34" charset="0"/>
              </a:defRPr>
            </a:lvl1pPr>
          </a:lstStyle>
          <a:p>
            <a:pPr lvl="0"/>
            <a:r>
              <a:rPr lang="en-US" spc="300" dirty="0"/>
              <a:t>Row category title</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7596509" cy="684216"/>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Blocked timeline category chart title</a:t>
            </a:r>
          </a:p>
        </p:txBody>
      </p:sp>
      <p:sp>
        <p:nvSpPr>
          <p:cNvPr id="48" name="Rectangle 47">
            <a:extLst>
              <a:ext uri="{FF2B5EF4-FFF2-40B4-BE49-F238E27FC236}">
                <a16:creationId xmlns:a16="http://schemas.microsoft.com/office/drawing/2014/main" id="{05BB6170-8AB4-A44C-A242-81A5CCC66015}"/>
              </a:ext>
            </a:extLst>
          </p:cNvPr>
          <p:cNvSpPr/>
          <p:nvPr userDrawn="1"/>
        </p:nvSpPr>
        <p:spPr>
          <a:xfrm>
            <a:off x="580364"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97" name="Straight Connector 96">
            <a:extLst>
              <a:ext uri="{FF2B5EF4-FFF2-40B4-BE49-F238E27FC236}">
                <a16:creationId xmlns:a16="http://schemas.microsoft.com/office/drawing/2014/main" id="{9FBB28B2-A88C-7E4D-AA91-5CCFCF82BA91}"/>
              </a:ext>
            </a:extLst>
          </p:cNvPr>
          <p:cNvCxnSpPr>
            <a:cxnSpLocks/>
          </p:cNvCxnSpPr>
          <p:nvPr userDrawn="1"/>
        </p:nvCxnSpPr>
        <p:spPr>
          <a:xfrm>
            <a:off x="646493" y="2106890"/>
            <a:ext cx="10346945"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0E28B13-0947-1547-B21A-54DFEB8B75C7}"/>
              </a:ext>
            </a:extLst>
          </p:cNvPr>
          <p:cNvCxnSpPr>
            <a:cxnSpLocks/>
          </p:cNvCxnSpPr>
          <p:nvPr userDrawn="1"/>
        </p:nvCxnSpPr>
        <p:spPr>
          <a:xfrm>
            <a:off x="646493" y="4635910"/>
            <a:ext cx="10346945"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47" name="Text Placeholder 9">
            <a:extLst>
              <a:ext uri="{FF2B5EF4-FFF2-40B4-BE49-F238E27FC236}">
                <a16:creationId xmlns:a16="http://schemas.microsoft.com/office/drawing/2014/main" id="{EA27A20D-DBFD-AB42-9325-8472F91B84B8}"/>
              </a:ext>
            </a:extLst>
          </p:cNvPr>
          <p:cNvSpPr>
            <a:spLocks noGrp="1"/>
          </p:cNvSpPr>
          <p:nvPr>
            <p:ph type="body" sz="quarter" idx="19" hasCustomPrompt="1"/>
          </p:nvPr>
        </p:nvSpPr>
        <p:spPr>
          <a:xfrm>
            <a:off x="3602038" y="12954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1" name="Text Placeholder 9">
            <a:extLst>
              <a:ext uri="{FF2B5EF4-FFF2-40B4-BE49-F238E27FC236}">
                <a16:creationId xmlns:a16="http://schemas.microsoft.com/office/drawing/2014/main" id="{ED3C75AC-92B9-CD49-A669-6A96C4C41AEA}"/>
              </a:ext>
            </a:extLst>
          </p:cNvPr>
          <p:cNvSpPr>
            <a:spLocks noGrp="1"/>
          </p:cNvSpPr>
          <p:nvPr>
            <p:ph type="body" sz="quarter" idx="23" hasCustomPrompt="1"/>
          </p:nvPr>
        </p:nvSpPr>
        <p:spPr>
          <a:xfrm>
            <a:off x="9698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2" name="Text Placeholder 9">
            <a:extLst>
              <a:ext uri="{FF2B5EF4-FFF2-40B4-BE49-F238E27FC236}">
                <a16:creationId xmlns:a16="http://schemas.microsoft.com/office/drawing/2014/main" id="{088C12A5-40B9-C44A-9785-E4D898C2152D}"/>
              </a:ext>
            </a:extLst>
          </p:cNvPr>
          <p:cNvSpPr>
            <a:spLocks noGrp="1"/>
          </p:cNvSpPr>
          <p:nvPr>
            <p:ph type="body" sz="quarter" idx="24" hasCustomPrompt="1"/>
          </p:nvPr>
        </p:nvSpPr>
        <p:spPr>
          <a:xfrm>
            <a:off x="2078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6" name="Text Placeholder 9">
            <a:extLst>
              <a:ext uri="{FF2B5EF4-FFF2-40B4-BE49-F238E27FC236}">
                <a16:creationId xmlns:a16="http://schemas.microsoft.com/office/drawing/2014/main" id="{11410063-9E24-BC44-9A2F-1D2AA2640995}"/>
              </a:ext>
            </a:extLst>
          </p:cNvPr>
          <p:cNvSpPr>
            <a:spLocks noGrp="1"/>
          </p:cNvSpPr>
          <p:nvPr>
            <p:ph type="body" sz="quarter" idx="28" hasCustomPrompt="1"/>
          </p:nvPr>
        </p:nvSpPr>
        <p:spPr>
          <a:xfrm>
            <a:off x="8174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7" name="Text Placeholder 9">
            <a:extLst>
              <a:ext uri="{FF2B5EF4-FFF2-40B4-BE49-F238E27FC236}">
                <a16:creationId xmlns:a16="http://schemas.microsoft.com/office/drawing/2014/main" id="{C627DCA2-BCBB-DE4F-8FBC-7A5AFC80D763}"/>
              </a:ext>
            </a:extLst>
          </p:cNvPr>
          <p:cNvSpPr>
            <a:spLocks noGrp="1"/>
          </p:cNvSpPr>
          <p:nvPr>
            <p:ph type="body" sz="quarter" idx="29" hasCustomPrompt="1"/>
          </p:nvPr>
        </p:nvSpPr>
        <p:spPr>
          <a:xfrm>
            <a:off x="9698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9" name="Text Placeholder 9">
            <a:extLst>
              <a:ext uri="{FF2B5EF4-FFF2-40B4-BE49-F238E27FC236}">
                <a16:creationId xmlns:a16="http://schemas.microsoft.com/office/drawing/2014/main" id="{4F87838C-C3AB-4240-88A1-400ADDF4DF79}"/>
              </a:ext>
            </a:extLst>
          </p:cNvPr>
          <p:cNvSpPr>
            <a:spLocks noGrp="1"/>
          </p:cNvSpPr>
          <p:nvPr>
            <p:ph type="body" sz="quarter" idx="31" hasCustomPrompt="1"/>
          </p:nvPr>
        </p:nvSpPr>
        <p:spPr>
          <a:xfrm>
            <a:off x="3602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3" name="Text Placeholder 9">
            <a:extLst>
              <a:ext uri="{FF2B5EF4-FFF2-40B4-BE49-F238E27FC236}">
                <a16:creationId xmlns:a16="http://schemas.microsoft.com/office/drawing/2014/main" id="{5A85C748-8D02-8844-8C1B-171C51783B57}"/>
              </a:ext>
            </a:extLst>
          </p:cNvPr>
          <p:cNvSpPr>
            <a:spLocks noGrp="1"/>
          </p:cNvSpPr>
          <p:nvPr>
            <p:ph type="body" sz="quarter" idx="35" hasCustomPrompt="1"/>
          </p:nvPr>
        </p:nvSpPr>
        <p:spPr>
          <a:xfrm>
            <a:off x="9698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pPr>
            <a:r>
              <a:rPr lang="en-US" dirty="0"/>
              <a:t>Small bullet point</a:t>
            </a:r>
          </a:p>
        </p:txBody>
      </p:sp>
      <p:sp>
        <p:nvSpPr>
          <p:cNvPr id="164" name="Text Placeholder 9">
            <a:extLst>
              <a:ext uri="{FF2B5EF4-FFF2-40B4-BE49-F238E27FC236}">
                <a16:creationId xmlns:a16="http://schemas.microsoft.com/office/drawing/2014/main" id="{AAB0DBC0-0B19-E54B-8ABB-9B0ECB35DA73}"/>
              </a:ext>
            </a:extLst>
          </p:cNvPr>
          <p:cNvSpPr>
            <a:spLocks noGrp="1"/>
          </p:cNvSpPr>
          <p:nvPr>
            <p:ph type="body" sz="quarter" idx="36" hasCustomPrompt="1"/>
          </p:nvPr>
        </p:nvSpPr>
        <p:spPr>
          <a:xfrm>
            <a:off x="8174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6" name="Text Placeholder 9">
            <a:extLst>
              <a:ext uri="{FF2B5EF4-FFF2-40B4-BE49-F238E27FC236}">
                <a16:creationId xmlns:a16="http://schemas.microsoft.com/office/drawing/2014/main" id="{93CE0201-902E-F849-AE53-52BA97F02ECF}"/>
              </a:ext>
            </a:extLst>
          </p:cNvPr>
          <p:cNvSpPr>
            <a:spLocks noGrp="1"/>
          </p:cNvSpPr>
          <p:nvPr>
            <p:ph type="body" sz="quarter" idx="38" hasCustomPrompt="1"/>
          </p:nvPr>
        </p:nvSpPr>
        <p:spPr>
          <a:xfrm>
            <a:off x="5126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7" name="Text Placeholder 9">
            <a:extLst>
              <a:ext uri="{FF2B5EF4-FFF2-40B4-BE49-F238E27FC236}">
                <a16:creationId xmlns:a16="http://schemas.microsoft.com/office/drawing/2014/main" id="{F786A079-278F-9A4A-A2CE-9BE9A9116FEE}"/>
              </a:ext>
            </a:extLst>
          </p:cNvPr>
          <p:cNvSpPr>
            <a:spLocks noGrp="1"/>
          </p:cNvSpPr>
          <p:nvPr>
            <p:ph type="body" sz="quarter" idx="39" hasCustomPrompt="1"/>
          </p:nvPr>
        </p:nvSpPr>
        <p:spPr>
          <a:xfrm>
            <a:off x="6650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8" name="Text Placeholder 9">
            <a:extLst>
              <a:ext uri="{FF2B5EF4-FFF2-40B4-BE49-F238E27FC236}">
                <a16:creationId xmlns:a16="http://schemas.microsoft.com/office/drawing/2014/main" id="{5EFE2262-EB71-874B-BEDB-312CF66917E7}"/>
              </a:ext>
            </a:extLst>
          </p:cNvPr>
          <p:cNvSpPr>
            <a:spLocks noGrp="1"/>
          </p:cNvSpPr>
          <p:nvPr>
            <p:ph type="body" sz="quarter" idx="40" hasCustomPrompt="1"/>
          </p:nvPr>
        </p:nvSpPr>
        <p:spPr>
          <a:xfrm>
            <a:off x="3602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9" name="Text Placeholder 9">
            <a:extLst>
              <a:ext uri="{FF2B5EF4-FFF2-40B4-BE49-F238E27FC236}">
                <a16:creationId xmlns:a16="http://schemas.microsoft.com/office/drawing/2014/main" id="{85576C6C-6730-CD46-8E6D-A8E57A0E6354}"/>
              </a:ext>
            </a:extLst>
          </p:cNvPr>
          <p:cNvSpPr>
            <a:spLocks noGrp="1"/>
          </p:cNvSpPr>
          <p:nvPr>
            <p:ph type="body" sz="quarter" idx="41" hasCustomPrompt="1"/>
          </p:nvPr>
        </p:nvSpPr>
        <p:spPr>
          <a:xfrm>
            <a:off x="9698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Tree>
    <p:extLst>
      <p:ext uri="{BB962C8B-B14F-4D97-AF65-F5344CB8AC3E}">
        <p14:creationId xmlns:p14="http://schemas.microsoft.com/office/powerpoint/2010/main" val="2345143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2"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Market Offering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8CDAA3F-C41E-E447-9963-357E49938D31}"/>
              </a:ext>
            </a:extLst>
          </p:cNvPr>
          <p:cNvSpPr>
            <a:spLocks noGrp="1"/>
          </p:cNvSpPr>
          <p:nvPr>
            <p:ph type="body" sz="quarter" idx="17" hasCustomPrompt="1"/>
          </p:nvPr>
        </p:nvSpPr>
        <p:spPr>
          <a:xfrm>
            <a:off x="583498" y="4351656"/>
            <a:ext cx="2517775" cy="1806864"/>
          </a:xfrm>
          <a:prstGeom prst="rect">
            <a:avLst/>
          </a:prstGeom>
        </p:spPr>
        <p:txBody>
          <a:bodyPr/>
          <a:lstStyle>
            <a:lvl1pPr>
              <a:spcBef>
                <a:spcPts val="0"/>
              </a:spcBef>
              <a:defRPr sz="1400">
                <a:solidFill>
                  <a:schemeClr val="accent1"/>
                </a:solidFill>
                <a:latin typeface="Arial" panose="020B0604020202020204" pitchFamily="34" charset="0"/>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p:txBody>
      </p:sp>
      <p:sp>
        <p:nvSpPr>
          <p:cNvPr id="84" name="Text Placeholder 7">
            <a:extLst>
              <a:ext uri="{FF2B5EF4-FFF2-40B4-BE49-F238E27FC236}">
                <a16:creationId xmlns:a16="http://schemas.microsoft.com/office/drawing/2014/main" id="{3F15419E-73E7-FB4D-BF1E-DD323528F44C}"/>
              </a:ext>
            </a:extLst>
          </p:cNvPr>
          <p:cNvSpPr>
            <a:spLocks noGrp="1"/>
          </p:cNvSpPr>
          <p:nvPr>
            <p:ph type="body" sz="quarter" idx="18" hasCustomPrompt="1"/>
          </p:nvPr>
        </p:nvSpPr>
        <p:spPr>
          <a:xfrm>
            <a:off x="3338393" y="4351656"/>
            <a:ext cx="2517775" cy="1806864"/>
          </a:xfrm>
          <a:prstGeom prst="rect">
            <a:avLst/>
          </a:prstGeom>
        </p:spPr>
        <p:txBody>
          <a:bodyPr/>
          <a:lstStyle>
            <a:lvl1pPr>
              <a:spcBef>
                <a:spcPts val="0"/>
              </a:spcBef>
              <a:defRPr sz="1400">
                <a:solidFill>
                  <a:schemeClr val="accent1"/>
                </a:solidFill>
                <a:latin typeface="Arial" panose="020B0604020202020204" pitchFamily="34" charset="0"/>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p:txBody>
      </p:sp>
      <p:sp>
        <p:nvSpPr>
          <p:cNvPr id="85" name="Text Placeholder 7">
            <a:extLst>
              <a:ext uri="{FF2B5EF4-FFF2-40B4-BE49-F238E27FC236}">
                <a16:creationId xmlns:a16="http://schemas.microsoft.com/office/drawing/2014/main" id="{3B82E5C0-2DD3-2949-A129-24CDDE5D2ABE}"/>
              </a:ext>
            </a:extLst>
          </p:cNvPr>
          <p:cNvSpPr>
            <a:spLocks noGrp="1"/>
          </p:cNvSpPr>
          <p:nvPr>
            <p:ph type="body" sz="quarter" idx="19" hasCustomPrompt="1"/>
          </p:nvPr>
        </p:nvSpPr>
        <p:spPr>
          <a:xfrm>
            <a:off x="6093288" y="4351656"/>
            <a:ext cx="2517775" cy="1806864"/>
          </a:xfrm>
          <a:prstGeom prst="rect">
            <a:avLst/>
          </a:prstGeom>
        </p:spPr>
        <p:txBody>
          <a:bodyPr/>
          <a:lstStyle>
            <a:lvl1pPr>
              <a:spcBef>
                <a:spcPts val="0"/>
              </a:spcBef>
              <a:defRPr sz="1400">
                <a:solidFill>
                  <a:schemeClr val="accent1"/>
                </a:solidFill>
                <a:latin typeface="Arial" panose="020B0604020202020204" pitchFamily="34" charset="0"/>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p:txBody>
      </p:sp>
      <p:sp>
        <p:nvSpPr>
          <p:cNvPr id="86" name="Text Placeholder 7">
            <a:extLst>
              <a:ext uri="{FF2B5EF4-FFF2-40B4-BE49-F238E27FC236}">
                <a16:creationId xmlns:a16="http://schemas.microsoft.com/office/drawing/2014/main" id="{2AE1A255-A219-5649-A842-D3274C81BF0C}"/>
              </a:ext>
            </a:extLst>
          </p:cNvPr>
          <p:cNvSpPr>
            <a:spLocks noGrp="1"/>
          </p:cNvSpPr>
          <p:nvPr>
            <p:ph type="body" sz="quarter" idx="20" hasCustomPrompt="1"/>
          </p:nvPr>
        </p:nvSpPr>
        <p:spPr>
          <a:xfrm>
            <a:off x="8848182" y="4351656"/>
            <a:ext cx="2517775" cy="1806864"/>
          </a:xfrm>
          <a:prstGeom prst="rect">
            <a:avLst/>
          </a:prstGeom>
        </p:spPr>
        <p:txBody>
          <a:bodyPr/>
          <a:lstStyle>
            <a:lvl1pPr marL="228600" marR="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400">
                <a:solidFill>
                  <a:schemeClr val="accent1"/>
                </a:solidFill>
                <a:latin typeface="Arial" panose="020B0604020202020204" pitchFamily="34" charset="0"/>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dirty="0"/>
              <a:t>Sample description bullet point sample description bullet</a:t>
            </a:r>
          </a:p>
          <a:p>
            <a:pPr lvl="0"/>
            <a:endParaRPr lang="en-US" dirty="0"/>
          </a:p>
        </p:txBody>
      </p:sp>
      <p:sp>
        <p:nvSpPr>
          <p:cNvPr id="55" name="Rectangle 54">
            <a:extLst>
              <a:ext uri="{FF2B5EF4-FFF2-40B4-BE49-F238E27FC236}">
                <a16:creationId xmlns:a16="http://schemas.microsoft.com/office/drawing/2014/main" id="{1CEC55CB-8047-8C4D-A6E1-5E9994B726C3}"/>
              </a:ext>
            </a:extLst>
          </p:cNvPr>
          <p:cNvSpPr/>
          <p:nvPr userDrawn="1"/>
        </p:nvSpPr>
        <p:spPr>
          <a:xfrm>
            <a:off x="8839200" y="1408584"/>
            <a:ext cx="2743200" cy="2836289"/>
          </a:xfrm>
          <a:prstGeom prst="rect">
            <a:avLst/>
          </a:prstGeom>
          <a:noFill/>
          <a:ln>
            <a:solidFill>
              <a:srgbClr val="164E9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chemeClr val="accent1"/>
                </a:solid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id="{86218428-9925-5149-86DA-15F4B923C3AD}"/>
              </a:ext>
            </a:extLst>
          </p:cNvPr>
          <p:cNvSpPr/>
          <p:nvPr userDrawn="1"/>
        </p:nvSpPr>
        <p:spPr>
          <a:xfrm>
            <a:off x="9379647" y="1293168"/>
            <a:ext cx="1687286" cy="230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3" name="Text Placeholder 2">
            <a:extLst>
              <a:ext uri="{FF2B5EF4-FFF2-40B4-BE49-F238E27FC236}">
                <a16:creationId xmlns:a16="http://schemas.microsoft.com/office/drawing/2014/main" id="{30697797-70D1-944A-BDE2-1FFDE44DF2CC}"/>
              </a:ext>
            </a:extLst>
          </p:cNvPr>
          <p:cNvSpPr>
            <a:spLocks noGrp="1"/>
          </p:cNvSpPr>
          <p:nvPr>
            <p:ph type="body" sz="quarter" idx="16" hasCustomPrompt="1"/>
          </p:nvPr>
        </p:nvSpPr>
        <p:spPr>
          <a:xfrm>
            <a:off x="9029905" y="1293323"/>
            <a:ext cx="2424953" cy="247229"/>
          </a:xfrm>
          <a:prstGeom prst="rect">
            <a:avLst/>
          </a:prstGeom>
        </p:spPr>
        <p:txBody>
          <a:bodyPr/>
          <a:lstStyle>
            <a:lvl1pPr marL="0" indent="0" algn="ctr">
              <a:buNone/>
              <a:defRPr sz="900" cap="all" spc="300" baseline="0">
                <a:solidFill>
                  <a:schemeClr val="accent1"/>
                </a:solidFill>
                <a:latin typeface="Arial" panose="020B0604020202020204" pitchFamily="34" charset="0"/>
              </a:defRPr>
            </a:lvl1pPr>
          </a:lstStyle>
          <a:p>
            <a:pPr lvl="0"/>
            <a:r>
              <a:rPr lang="en-US" dirty="0"/>
              <a:t>Small subtitle</a:t>
            </a:r>
          </a:p>
        </p:txBody>
      </p:sp>
      <p:sp>
        <p:nvSpPr>
          <p:cNvPr id="82" name="Text Placeholder 2">
            <a:extLst>
              <a:ext uri="{FF2B5EF4-FFF2-40B4-BE49-F238E27FC236}">
                <a16:creationId xmlns:a16="http://schemas.microsoft.com/office/drawing/2014/main" id="{AB93BE4F-B199-4B4B-A4E6-0CFBF7F035E4}"/>
              </a:ext>
            </a:extLst>
          </p:cNvPr>
          <p:cNvSpPr>
            <a:spLocks noGrp="1"/>
          </p:cNvSpPr>
          <p:nvPr>
            <p:ph type="body" sz="quarter" idx="15" hasCustomPrompt="1"/>
          </p:nvPr>
        </p:nvSpPr>
        <p:spPr>
          <a:xfrm>
            <a:off x="6404600" y="1293168"/>
            <a:ext cx="2068006" cy="251518"/>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cap="all" spc="300" baseline="0">
                <a:solidFill>
                  <a:schemeClr val="accent1"/>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Small subtitle</a:t>
            </a:r>
          </a:p>
          <a:p>
            <a:pPr lvl="0"/>
            <a:endParaRPr lang="en-US" dirty="0"/>
          </a:p>
        </p:txBody>
      </p:sp>
      <p:sp>
        <p:nvSpPr>
          <p:cNvPr id="3" name="Text Placeholder 2">
            <a:extLst>
              <a:ext uri="{FF2B5EF4-FFF2-40B4-BE49-F238E27FC236}">
                <a16:creationId xmlns:a16="http://schemas.microsoft.com/office/drawing/2014/main" id="{2F79BF9D-0B75-8243-93C8-72B00F2C7DAC}"/>
              </a:ext>
            </a:extLst>
          </p:cNvPr>
          <p:cNvSpPr>
            <a:spLocks noGrp="1"/>
          </p:cNvSpPr>
          <p:nvPr>
            <p:ph type="body" sz="quarter" idx="14" hasCustomPrompt="1"/>
          </p:nvPr>
        </p:nvSpPr>
        <p:spPr>
          <a:xfrm>
            <a:off x="1574561" y="1295400"/>
            <a:ext cx="3505200" cy="228600"/>
          </a:xfrm>
          <a:prstGeom prst="rect">
            <a:avLst/>
          </a:prstGeom>
        </p:spPr>
        <p:txBody>
          <a:bodyPr/>
          <a:lstStyle>
            <a:lvl1pPr marL="0" indent="0" algn="ctr">
              <a:buNone/>
              <a:defRPr sz="900" cap="all" spc="300" baseline="0">
                <a:solidFill>
                  <a:schemeClr val="accent1"/>
                </a:solidFill>
                <a:latin typeface="Arial" panose="020B0604020202020204" pitchFamily="34" charset="0"/>
              </a:defRPr>
            </a:lvl1pPr>
          </a:lstStyle>
          <a:p>
            <a:pPr lvl="0"/>
            <a:r>
              <a:rPr lang="en-US" dirty="0"/>
              <a:t>Small subtitle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7596509"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with bullet points chart title </a:t>
            </a:r>
          </a:p>
        </p:txBody>
      </p:sp>
      <p:sp>
        <p:nvSpPr>
          <p:cNvPr id="57" name="Rectangle 56">
            <a:extLst>
              <a:ext uri="{FF2B5EF4-FFF2-40B4-BE49-F238E27FC236}">
                <a16:creationId xmlns:a16="http://schemas.microsoft.com/office/drawing/2014/main" id="{E364BC75-189E-814B-B2D1-3942F62AA0A9}"/>
              </a:ext>
            </a:extLst>
          </p:cNvPr>
          <p:cNvSpPr/>
          <p:nvPr userDrawn="1"/>
        </p:nvSpPr>
        <p:spPr>
          <a:xfrm>
            <a:off x="701116"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sp>
        <p:nvSpPr>
          <p:cNvPr id="58" name="Rectangle 57">
            <a:extLst>
              <a:ext uri="{FF2B5EF4-FFF2-40B4-BE49-F238E27FC236}">
                <a16:creationId xmlns:a16="http://schemas.microsoft.com/office/drawing/2014/main" id="{8AC67F01-4D34-C842-9C50-ED7CDACD1BE0}"/>
              </a:ext>
            </a:extLst>
          </p:cNvPr>
          <p:cNvSpPr/>
          <p:nvPr userDrawn="1"/>
        </p:nvSpPr>
        <p:spPr>
          <a:xfrm>
            <a:off x="3462737"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sp>
        <p:nvSpPr>
          <p:cNvPr id="59" name="Rectangle 58">
            <a:extLst>
              <a:ext uri="{FF2B5EF4-FFF2-40B4-BE49-F238E27FC236}">
                <a16:creationId xmlns:a16="http://schemas.microsoft.com/office/drawing/2014/main" id="{0C9BE375-4618-0F42-85DF-D3D2FCDBBD29}"/>
              </a:ext>
            </a:extLst>
          </p:cNvPr>
          <p:cNvSpPr/>
          <p:nvPr userDrawn="1"/>
        </p:nvSpPr>
        <p:spPr>
          <a:xfrm>
            <a:off x="8985978"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sp>
        <p:nvSpPr>
          <p:cNvPr id="61" name="TextBox 60">
            <a:extLst>
              <a:ext uri="{FF2B5EF4-FFF2-40B4-BE49-F238E27FC236}">
                <a16:creationId xmlns:a16="http://schemas.microsoft.com/office/drawing/2014/main" id="{B0D80CAA-BAF6-254B-9BE8-C2F8AB68BB90}"/>
              </a:ext>
            </a:extLst>
          </p:cNvPr>
          <p:cNvSpPr txBox="1"/>
          <p:nvPr userDrawn="1"/>
        </p:nvSpPr>
        <p:spPr>
          <a:xfrm>
            <a:off x="760523" y="1649237"/>
            <a:ext cx="233480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 Title</a:t>
            </a:r>
            <a:endParaRPr kumimoji="0" lang="en-US" sz="1200" b="0" i="0" u="none" strike="noStrike" kern="1200" cap="all" spc="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endParaRPr>
          </a:p>
        </p:txBody>
      </p:sp>
      <p:sp>
        <p:nvSpPr>
          <p:cNvPr id="62" name="TextBox 61">
            <a:extLst>
              <a:ext uri="{FF2B5EF4-FFF2-40B4-BE49-F238E27FC236}">
                <a16:creationId xmlns:a16="http://schemas.microsoft.com/office/drawing/2014/main" id="{35D493FD-8FEA-CF4F-97DA-805DFB206633}"/>
              </a:ext>
            </a:extLst>
          </p:cNvPr>
          <p:cNvSpPr txBox="1"/>
          <p:nvPr userDrawn="1"/>
        </p:nvSpPr>
        <p:spPr>
          <a:xfrm>
            <a:off x="3540500" y="1649237"/>
            <a:ext cx="233480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 Title</a:t>
            </a:r>
            <a:endParaRPr kumimoji="0" lang="en-US" sz="1200" b="0" i="0" u="none" strike="noStrike" kern="1200" cap="all" spc="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A15BFA18-0E5B-CB4A-A470-70549D7C546A}"/>
              </a:ext>
            </a:extLst>
          </p:cNvPr>
          <p:cNvSpPr txBox="1"/>
          <p:nvPr userDrawn="1"/>
        </p:nvSpPr>
        <p:spPr>
          <a:xfrm>
            <a:off x="9045385" y="1649237"/>
            <a:ext cx="233480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 Title</a:t>
            </a:r>
            <a:endParaRPr kumimoji="0" lang="en-US" sz="1200" b="0" i="0" u="none" strike="noStrike" kern="1200" cap="all" spc="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endParaRPr>
          </a:p>
        </p:txBody>
      </p:sp>
      <p:sp>
        <p:nvSpPr>
          <p:cNvPr id="76" name="Rectangle 75">
            <a:extLst>
              <a:ext uri="{FF2B5EF4-FFF2-40B4-BE49-F238E27FC236}">
                <a16:creationId xmlns:a16="http://schemas.microsoft.com/office/drawing/2014/main" id="{485BAE63-AF9C-2442-B7D9-AF82DFFF78D5}"/>
              </a:ext>
            </a:extLst>
          </p:cNvPr>
          <p:cNvSpPr/>
          <p:nvPr userDrawn="1"/>
        </p:nvSpPr>
        <p:spPr>
          <a:xfrm>
            <a:off x="6224358"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sp>
        <p:nvSpPr>
          <p:cNvPr id="77" name="TextBox 76">
            <a:extLst>
              <a:ext uri="{FF2B5EF4-FFF2-40B4-BE49-F238E27FC236}">
                <a16:creationId xmlns:a16="http://schemas.microsoft.com/office/drawing/2014/main" id="{1C115CF8-2ECD-F748-B028-C6733DB15F33}"/>
              </a:ext>
            </a:extLst>
          </p:cNvPr>
          <p:cNvSpPr txBox="1"/>
          <p:nvPr userDrawn="1"/>
        </p:nvSpPr>
        <p:spPr>
          <a:xfrm>
            <a:off x="6277837" y="1649237"/>
            <a:ext cx="233480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 Title</a:t>
            </a:r>
            <a:endParaRPr kumimoji="0" lang="en-US" sz="1200" b="0" i="0" u="none" strike="noStrike" kern="1200" cap="all" spc="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2378964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2"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Market Offering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828AC2A-CE5D-2C4C-9EFE-F5A2564E7876}"/>
              </a:ext>
            </a:extLst>
          </p:cNvPr>
          <p:cNvSpPr>
            <a:spLocks noGrp="1"/>
          </p:cNvSpPr>
          <p:nvPr>
            <p:ph type="body" sz="quarter" idx="19" hasCustomPrompt="1"/>
          </p:nvPr>
        </p:nvSpPr>
        <p:spPr>
          <a:xfrm>
            <a:off x="2895600" y="4775626"/>
            <a:ext cx="1310526" cy="349781"/>
          </a:xfrm>
          <a:prstGeom prst="rect">
            <a:avLst/>
          </a:prstGeom>
        </p:spPr>
        <p:txBody>
          <a:bodyPr/>
          <a:lstStyle>
            <a:lvl1pPr marL="0" indent="0" algn="r">
              <a:buNone/>
              <a:defRPr sz="1000" b="1" cap="all" spc="300" baseline="0">
                <a:solidFill>
                  <a:schemeClr val="accent1"/>
                </a:solidFill>
                <a:latin typeface="Arial" panose="020B0604020202020204" pitchFamily="34" charset="0"/>
              </a:defRPr>
            </a:lvl1pPr>
          </a:lstStyle>
          <a:p>
            <a:pPr lvl="0"/>
            <a:r>
              <a:rPr lang="en-US" dirty="0"/>
              <a:t>subtitle</a:t>
            </a:r>
          </a:p>
        </p:txBody>
      </p:sp>
      <p:sp>
        <p:nvSpPr>
          <p:cNvPr id="89" name="Text Placeholder 9">
            <a:extLst>
              <a:ext uri="{FF2B5EF4-FFF2-40B4-BE49-F238E27FC236}">
                <a16:creationId xmlns:a16="http://schemas.microsoft.com/office/drawing/2014/main" id="{4D6217EB-369B-5449-A570-679DE8A84C8C}"/>
              </a:ext>
            </a:extLst>
          </p:cNvPr>
          <p:cNvSpPr>
            <a:spLocks noGrp="1"/>
          </p:cNvSpPr>
          <p:nvPr>
            <p:ph type="body" sz="quarter" idx="20" hasCustomPrompt="1"/>
          </p:nvPr>
        </p:nvSpPr>
        <p:spPr>
          <a:xfrm>
            <a:off x="2895600" y="5413511"/>
            <a:ext cx="1310526" cy="349781"/>
          </a:xfrm>
          <a:prstGeom prst="rect">
            <a:avLst/>
          </a:prstGeom>
        </p:spPr>
        <p:txBody>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1" cap="all" spc="300" baseline="0">
                <a:solidFill>
                  <a:schemeClr val="accent1"/>
                </a:solidFill>
                <a:latin typeface="Arial" panose="020B0604020202020204" pitchFamily="34" charset="0"/>
              </a:defRPr>
            </a:lvl1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subtitle</a:t>
            </a:r>
          </a:p>
        </p:txBody>
      </p:sp>
      <p:sp>
        <p:nvSpPr>
          <p:cNvPr id="6" name="Text Placeholder 5">
            <a:extLst>
              <a:ext uri="{FF2B5EF4-FFF2-40B4-BE49-F238E27FC236}">
                <a16:creationId xmlns:a16="http://schemas.microsoft.com/office/drawing/2014/main" id="{71608D7C-2D8E-BA4C-AFDD-BC090E8D1013}"/>
              </a:ext>
            </a:extLst>
          </p:cNvPr>
          <p:cNvSpPr>
            <a:spLocks noGrp="1"/>
          </p:cNvSpPr>
          <p:nvPr>
            <p:ph type="body" sz="quarter" idx="14" hasCustomPrompt="1"/>
          </p:nvPr>
        </p:nvSpPr>
        <p:spPr>
          <a:xfrm>
            <a:off x="503930" y="1788504"/>
            <a:ext cx="2315470" cy="387350"/>
          </a:xfrm>
          <a:prstGeom prst="rect">
            <a:avLst/>
          </a:prstGeom>
        </p:spPr>
        <p:txBody>
          <a:bodyPr/>
          <a:lstStyle>
            <a:lvl1pPr marL="0" indent="0" algn="r">
              <a:buNone/>
              <a:defRPr sz="1400" b="1" cap="all" spc="300" baseline="0">
                <a:solidFill>
                  <a:schemeClr val="accent1"/>
                </a:solidFill>
                <a:latin typeface="Arial" panose="020B0604020202020204" pitchFamily="34" charset="0"/>
              </a:defRPr>
            </a:lvl1pPr>
          </a:lstStyle>
          <a:p>
            <a:pPr lvl="0"/>
            <a:r>
              <a:rPr lang="en-US" b="1" dirty="0"/>
              <a:t> row Category/ Title</a:t>
            </a:r>
            <a:endParaRPr lang="en-US" dirty="0"/>
          </a:p>
        </p:txBody>
      </p:sp>
      <p:sp>
        <p:nvSpPr>
          <p:cNvPr id="80" name="Text Placeholder 5">
            <a:extLst>
              <a:ext uri="{FF2B5EF4-FFF2-40B4-BE49-F238E27FC236}">
                <a16:creationId xmlns:a16="http://schemas.microsoft.com/office/drawing/2014/main" id="{9393A429-2731-6240-A92C-0D70B32A4C49}"/>
              </a:ext>
            </a:extLst>
          </p:cNvPr>
          <p:cNvSpPr>
            <a:spLocks noGrp="1"/>
          </p:cNvSpPr>
          <p:nvPr>
            <p:ph type="body" sz="quarter" idx="15" hasCustomPrompt="1"/>
          </p:nvPr>
        </p:nvSpPr>
        <p:spPr>
          <a:xfrm>
            <a:off x="503930" y="2513635"/>
            <a:ext cx="2315470" cy="387350"/>
          </a:xfrm>
          <a:prstGeom prst="rect">
            <a:avLst/>
          </a:prstGeom>
        </p:spPr>
        <p:txBody>
          <a:bodyPr/>
          <a:lstStyle>
            <a:lvl1pPr marL="0" indent="0" algn="r">
              <a:buNone/>
              <a:defRPr sz="1400" b="1" cap="all" spc="300" baseline="0">
                <a:solidFill>
                  <a:schemeClr val="accent1"/>
                </a:solidFill>
                <a:latin typeface="Arial" panose="020B0604020202020204" pitchFamily="34" charset="0"/>
              </a:defRPr>
            </a:lvl1pPr>
          </a:lstStyle>
          <a:p>
            <a:pPr lvl="0"/>
            <a:r>
              <a:rPr lang="en-US" b="1" dirty="0"/>
              <a:t> row Category/ Title</a:t>
            </a:r>
            <a:endParaRPr lang="en-US" dirty="0"/>
          </a:p>
        </p:txBody>
      </p:sp>
      <p:sp>
        <p:nvSpPr>
          <p:cNvPr id="81" name="Text Placeholder 5">
            <a:extLst>
              <a:ext uri="{FF2B5EF4-FFF2-40B4-BE49-F238E27FC236}">
                <a16:creationId xmlns:a16="http://schemas.microsoft.com/office/drawing/2014/main" id="{64A0609B-600B-514B-85F5-DBC50A613782}"/>
              </a:ext>
            </a:extLst>
          </p:cNvPr>
          <p:cNvSpPr>
            <a:spLocks noGrp="1"/>
          </p:cNvSpPr>
          <p:nvPr>
            <p:ph type="body" sz="quarter" idx="16" hasCustomPrompt="1"/>
          </p:nvPr>
        </p:nvSpPr>
        <p:spPr>
          <a:xfrm>
            <a:off x="503930" y="3238764"/>
            <a:ext cx="2315470" cy="387350"/>
          </a:xfrm>
          <a:prstGeom prst="rect">
            <a:avLst/>
          </a:prstGeom>
        </p:spPr>
        <p:txBody>
          <a:bodyPr/>
          <a:lstStyle>
            <a:lvl1pPr marL="0" indent="0" algn="r">
              <a:buNone/>
              <a:defRPr sz="1400" b="1" cap="all" spc="300" baseline="0">
                <a:solidFill>
                  <a:schemeClr val="accent1"/>
                </a:solidFill>
                <a:latin typeface="Arial" panose="020B0604020202020204" pitchFamily="34" charset="0"/>
              </a:defRPr>
            </a:lvl1pPr>
          </a:lstStyle>
          <a:p>
            <a:pPr lvl="0"/>
            <a:r>
              <a:rPr lang="en-US" b="1" dirty="0"/>
              <a:t> row Category/ Title</a:t>
            </a:r>
            <a:endParaRPr lang="en-US" dirty="0"/>
          </a:p>
        </p:txBody>
      </p:sp>
      <p:sp>
        <p:nvSpPr>
          <p:cNvPr id="87" name="Text Placeholder 5">
            <a:extLst>
              <a:ext uri="{FF2B5EF4-FFF2-40B4-BE49-F238E27FC236}">
                <a16:creationId xmlns:a16="http://schemas.microsoft.com/office/drawing/2014/main" id="{B09D830F-C8A0-A245-AC48-C8BB5F864E2C}"/>
              </a:ext>
            </a:extLst>
          </p:cNvPr>
          <p:cNvSpPr>
            <a:spLocks noGrp="1"/>
          </p:cNvSpPr>
          <p:nvPr>
            <p:ph type="body" sz="quarter" idx="17" hasCustomPrompt="1"/>
          </p:nvPr>
        </p:nvSpPr>
        <p:spPr>
          <a:xfrm>
            <a:off x="503930" y="3871526"/>
            <a:ext cx="2315470" cy="387350"/>
          </a:xfrm>
          <a:prstGeom prst="rect">
            <a:avLst/>
          </a:prstGeom>
        </p:spPr>
        <p:txBody>
          <a:bodyPr/>
          <a:lstStyle>
            <a:lvl1pPr marL="0" indent="0" algn="r">
              <a:buNone/>
              <a:defRPr sz="1400" b="1" cap="all" spc="300" baseline="0">
                <a:solidFill>
                  <a:schemeClr val="accent1"/>
                </a:solidFill>
                <a:latin typeface="Arial" panose="020B0604020202020204" pitchFamily="34" charset="0"/>
              </a:defRPr>
            </a:lvl1pPr>
          </a:lstStyle>
          <a:p>
            <a:pPr lvl="0"/>
            <a:r>
              <a:rPr lang="en-US" b="1" dirty="0"/>
              <a:t> row Category/ Title</a:t>
            </a:r>
            <a:endParaRPr lang="en-US" dirty="0"/>
          </a:p>
        </p:txBody>
      </p:sp>
      <p:sp>
        <p:nvSpPr>
          <p:cNvPr id="88" name="Text Placeholder 5">
            <a:extLst>
              <a:ext uri="{FF2B5EF4-FFF2-40B4-BE49-F238E27FC236}">
                <a16:creationId xmlns:a16="http://schemas.microsoft.com/office/drawing/2014/main" id="{DFB1F197-548C-3545-9CC8-484289085605}"/>
              </a:ext>
            </a:extLst>
          </p:cNvPr>
          <p:cNvSpPr>
            <a:spLocks noGrp="1"/>
          </p:cNvSpPr>
          <p:nvPr>
            <p:ph type="body" sz="quarter" idx="18" hasCustomPrompt="1"/>
          </p:nvPr>
        </p:nvSpPr>
        <p:spPr>
          <a:xfrm>
            <a:off x="503930" y="4700998"/>
            <a:ext cx="2315470" cy="387350"/>
          </a:xfrm>
          <a:prstGeom prst="rect">
            <a:avLst/>
          </a:prstGeom>
        </p:spPr>
        <p:txBody>
          <a:bodyPr/>
          <a:lstStyle>
            <a:lvl1pPr marL="0" indent="0" algn="r">
              <a:buNone/>
              <a:defRPr sz="1400" b="1" cap="all" spc="300" baseline="0">
                <a:solidFill>
                  <a:schemeClr val="accent1"/>
                </a:solidFill>
                <a:latin typeface="Arial" panose="020B0604020202020204" pitchFamily="34" charset="0"/>
              </a:defRPr>
            </a:lvl1pPr>
          </a:lstStyle>
          <a:p>
            <a:pPr lvl="0"/>
            <a:r>
              <a:rPr lang="en-US" b="1" dirty="0"/>
              <a:t> row Category/ Title</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1800" b="1" cap="all" spc="300" baseline="0">
                <a:solidFill>
                  <a:schemeClr val="accent4"/>
                </a:solidFill>
                <a:latin typeface="Bebas Neue" panose="020B0606020202050201" pitchFamily="34" charset="77"/>
              </a:defRPr>
            </a:lvl1pPr>
          </a:lstStyle>
          <a:p>
            <a:pPr lvl="0"/>
            <a:r>
              <a:rPr lang="en-US" dirty="0"/>
              <a:t>Long slide title long slide title long slide title </a:t>
            </a:r>
          </a:p>
        </p:txBody>
      </p:sp>
      <p:cxnSp>
        <p:nvCxnSpPr>
          <p:cNvPr id="23" name="Straight Connector 22">
            <a:extLst>
              <a:ext uri="{FF2B5EF4-FFF2-40B4-BE49-F238E27FC236}">
                <a16:creationId xmlns:a16="http://schemas.microsoft.com/office/drawing/2014/main" id="{974B6AB3-B93A-624F-B169-1659A23D2514}"/>
              </a:ext>
            </a:extLst>
          </p:cNvPr>
          <p:cNvCxnSpPr/>
          <p:nvPr userDrawn="1"/>
        </p:nvCxnSpPr>
        <p:spPr>
          <a:xfrm>
            <a:off x="829055" y="2280194"/>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151BE8B-E26A-D547-8790-600F122AFF38}"/>
              </a:ext>
            </a:extLst>
          </p:cNvPr>
          <p:cNvCxnSpPr/>
          <p:nvPr userDrawn="1"/>
        </p:nvCxnSpPr>
        <p:spPr>
          <a:xfrm>
            <a:off x="829055" y="3005325"/>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E92B432-EADF-9747-99AB-C285D0ED8443}"/>
              </a:ext>
            </a:extLst>
          </p:cNvPr>
          <p:cNvCxnSpPr/>
          <p:nvPr userDrawn="1"/>
        </p:nvCxnSpPr>
        <p:spPr>
          <a:xfrm>
            <a:off x="829055" y="3730456"/>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D5201B5-A2C1-5B45-93A0-9AD61726BE7E}"/>
              </a:ext>
            </a:extLst>
          </p:cNvPr>
          <p:cNvCxnSpPr/>
          <p:nvPr userDrawn="1"/>
        </p:nvCxnSpPr>
        <p:spPr>
          <a:xfrm>
            <a:off x="829055" y="4455586"/>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sp>
        <p:nvSpPr>
          <p:cNvPr id="32" name="Pentagon 31">
            <a:extLst>
              <a:ext uri="{FF2B5EF4-FFF2-40B4-BE49-F238E27FC236}">
                <a16:creationId xmlns:a16="http://schemas.microsoft.com/office/drawing/2014/main" id="{BF6279B5-21FC-044B-8E24-ABF93684AC63}"/>
              </a:ext>
            </a:extLst>
          </p:cNvPr>
          <p:cNvSpPr/>
          <p:nvPr userDrawn="1"/>
        </p:nvSpPr>
        <p:spPr>
          <a:xfrm>
            <a:off x="2682240" y="1295400"/>
            <a:ext cx="8483839" cy="264160"/>
          </a:xfrm>
          <a:prstGeom prst="homePlate">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33" name="TextBox 32">
            <a:extLst>
              <a:ext uri="{FF2B5EF4-FFF2-40B4-BE49-F238E27FC236}">
                <a16:creationId xmlns:a16="http://schemas.microsoft.com/office/drawing/2014/main" id="{C03D89D2-351F-7845-B601-E491F3E95F6B}"/>
              </a:ext>
            </a:extLst>
          </p:cNvPr>
          <p:cNvSpPr txBox="1"/>
          <p:nvPr userDrawn="1"/>
        </p:nvSpPr>
        <p:spPr>
          <a:xfrm>
            <a:off x="3330305" y="1288981"/>
            <a:ext cx="2388795" cy="276999"/>
          </a:xfrm>
          <a:prstGeom prst="rect">
            <a:avLst/>
          </a:prstGeom>
          <a:noFill/>
        </p:spPr>
        <p:txBody>
          <a:bodyPr wrap="none" rtlCol="0">
            <a:spAutoFit/>
          </a:bodyPr>
          <a:lstStyle/>
          <a:p>
            <a:pPr algn="ctr"/>
            <a:r>
              <a:rPr lang="en-US" sz="1200" b="1" cap="all" spc="300" baseline="0" dirty="0">
                <a:solidFill>
                  <a:schemeClr val="bg1"/>
                </a:solidFill>
                <a:latin typeface="Arial" panose="020B0604020202020204" pitchFamily="34" charset="0"/>
                <a:ea typeface="Tahoma" panose="020B0604030504040204" pitchFamily="34" charset="0"/>
                <a:cs typeface="Calibri" panose="020F0502020204030204" pitchFamily="34" charset="0"/>
              </a:rPr>
              <a:t>Row title Phase 1</a:t>
            </a:r>
            <a:endParaRPr lang="en-US" sz="1200" cap="all" spc="300" baseline="0" dirty="0">
              <a:solidFill>
                <a:schemeClr val="bg1"/>
              </a:solidFill>
              <a:latin typeface="Arial" panose="020B0604020202020204" pitchFamily="34" charset="0"/>
              <a:ea typeface="Tahoma" panose="020B060403050404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648A040D-7695-154C-81B7-C72FDCDDB0C6}"/>
              </a:ext>
            </a:extLst>
          </p:cNvPr>
          <p:cNvSpPr txBox="1"/>
          <p:nvPr userDrawn="1"/>
        </p:nvSpPr>
        <p:spPr>
          <a:xfrm>
            <a:off x="6921302" y="1288981"/>
            <a:ext cx="3504486" cy="276999"/>
          </a:xfrm>
          <a:prstGeom prst="rect">
            <a:avLst/>
          </a:prstGeom>
          <a:noFill/>
        </p:spPr>
        <p:txBody>
          <a:bodyPr wrap="none" rtlCol="0">
            <a:spAutoFit/>
          </a:bodyPr>
          <a:lstStyle/>
          <a:p>
            <a:pPr algn="ctr"/>
            <a:r>
              <a:rPr lang="en-US" sz="1200" b="1" cap="all" spc="300" baseline="0" dirty="0">
                <a:solidFill>
                  <a:schemeClr val="bg1"/>
                </a:solidFill>
                <a:latin typeface="Arial" panose="020B0604020202020204" pitchFamily="34" charset="0"/>
                <a:ea typeface="Tahoma" panose="020B0604030504040204" pitchFamily="34" charset="0"/>
                <a:cs typeface="Calibri" panose="020F0502020204030204" pitchFamily="34" charset="0"/>
              </a:rPr>
              <a:t>Row title FUTURE (Phase 2)</a:t>
            </a:r>
            <a:endParaRPr lang="en-US" sz="1200" cap="all" spc="300" baseline="0" dirty="0">
              <a:solidFill>
                <a:schemeClr val="bg1"/>
              </a:solidFill>
              <a:latin typeface="Arial" panose="020B0604020202020204" pitchFamily="34" charset="0"/>
              <a:ea typeface="Tahoma" panose="020B0604030504040204" pitchFamily="34" charset="0"/>
              <a:cs typeface="Calibri" panose="020F0502020204030204" pitchFamily="34" charset="0"/>
            </a:endParaRPr>
          </a:p>
        </p:txBody>
      </p:sp>
      <p:cxnSp>
        <p:nvCxnSpPr>
          <p:cNvPr id="74" name="Straight Connector 73">
            <a:extLst>
              <a:ext uri="{FF2B5EF4-FFF2-40B4-BE49-F238E27FC236}">
                <a16:creationId xmlns:a16="http://schemas.microsoft.com/office/drawing/2014/main" id="{2A9F0693-DC3A-1841-8ADF-966416FF4CAD}"/>
              </a:ext>
            </a:extLst>
          </p:cNvPr>
          <p:cNvCxnSpPr>
            <a:cxnSpLocks/>
          </p:cNvCxnSpPr>
          <p:nvPr userDrawn="1"/>
        </p:nvCxnSpPr>
        <p:spPr>
          <a:xfrm>
            <a:off x="2534257" y="5256882"/>
            <a:ext cx="8631822"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68679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conography Librar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Iconography library</a:t>
            </a:r>
          </a:p>
        </p:txBody>
      </p:sp>
    </p:spTree>
    <p:extLst>
      <p:ext uri="{BB962C8B-B14F-4D97-AF65-F5344CB8AC3E}">
        <p14:creationId xmlns:p14="http://schemas.microsoft.com/office/powerpoint/2010/main" val="2501037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D8593BC-2361-8540-B0AD-81DC853FE434}"/>
              </a:ext>
            </a:extLst>
          </p:cNvPr>
          <p:cNvSpPr>
            <a:spLocks noGrp="1"/>
          </p:cNvSpPr>
          <p:nvPr>
            <p:ph type="body" sz="quarter" idx="14" hasCustomPrompt="1"/>
          </p:nvPr>
        </p:nvSpPr>
        <p:spPr>
          <a:xfrm>
            <a:off x="1280159" y="2514600"/>
            <a:ext cx="2362200" cy="251781"/>
          </a:xfrm>
          <a:prstGeom prst="rect">
            <a:avLst/>
          </a:prstGeom>
        </p:spPr>
        <p:txBody>
          <a:bodyPr wrap="none" lIns="0" tIns="0" rIns="0" bIns="0"/>
          <a:lstStyle>
            <a:lvl1pPr marL="0" indent="0" algn="l">
              <a:buNone/>
              <a:defRPr sz="1200" b="1" i="0" cap="all" spc="300" baseline="0">
                <a:solidFill>
                  <a:schemeClr val="accent1"/>
                </a:solidFill>
                <a:latin typeface="Arial" panose="020B0604020202020204" pitchFamily="34" charset="0"/>
              </a:defRPr>
            </a:lvl1pPr>
          </a:lstStyle>
          <a:p>
            <a:pPr lvl="0"/>
            <a:r>
              <a:rPr lang="en-US" dirty="0"/>
              <a:t>BOARD OF DIRECTORS</a:t>
            </a:r>
          </a:p>
        </p:txBody>
      </p:sp>
      <p:sp>
        <p:nvSpPr>
          <p:cNvPr id="9" name="Title 1">
            <a:extLst>
              <a:ext uri="{FF2B5EF4-FFF2-40B4-BE49-F238E27FC236}">
                <a16:creationId xmlns:a16="http://schemas.microsoft.com/office/drawing/2014/main" id="{800AF809-E280-E543-BD44-606BEA405BA7}"/>
              </a:ext>
            </a:extLst>
          </p:cNvPr>
          <p:cNvSpPr>
            <a:spLocks noGrp="1"/>
          </p:cNvSpPr>
          <p:nvPr>
            <p:ph type="title" hasCustomPrompt="1"/>
          </p:nvPr>
        </p:nvSpPr>
        <p:spPr>
          <a:xfrm>
            <a:off x="1295400" y="3730752"/>
            <a:ext cx="4724400" cy="396875"/>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1800" kern="1200" cap="all" spc="300" baseline="0" dirty="0">
                <a:solidFill>
                  <a:srgbClr val="0D4877"/>
                </a:solidFill>
                <a:latin typeface="Arial" panose="020B0604020202020204" pitchFamily="34" charset="0"/>
                <a:ea typeface="+mn-ea"/>
                <a:cs typeface="+mn-cs"/>
              </a:defRPr>
            </a:lvl1pPr>
          </a:lstStyle>
          <a:p>
            <a:pPr fontAlgn="auto">
              <a:spcAft>
                <a:spcPts val="0"/>
              </a:spcAft>
            </a:pPr>
            <a:r>
              <a:rPr lang="en-US" sz="1800" dirty="0">
                <a:solidFill>
                  <a:srgbClr val="0D4877"/>
                </a:solidFill>
              </a:rPr>
              <a:t>SECTION Subtitle</a:t>
            </a:r>
          </a:p>
        </p:txBody>
      </p:sp>
      <p:sp>
        <p:nvSpPr>
          <p:cNvPr id="10" name="Text Placeholder 9">
            <a:extLst>
              <a:ext uri="{FF2B5EF4-FFF2-40B4-BE49-F238E27FC236}">
                <a16:creationId xmlns:a16="http://schemas.microsoft.com/office/drawing/2014/main" id="{96EB995E-33DE-1648-AD69-F6D86AF2D20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Tree>
    <p:extLst>
      <p:ext uri="{BB962C8B-B14F-4D97-AF65-F5344CB8AC3E}">
        <p14:creationId xmlns:p14="http://schemas.microsoft.com/office/powerpoint/2010/main" val="14443771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Color palette</a:t>
            </a:r>
          </a:p>
        </p:txBody>
      </p:sp>
    </p:spTree>
    <p:extLst>
      <p:ext uri="{BB962C8B-B14F-4D97-AF65-F5344CB8AC3E}">
        <p14:creationId xmlns:p14="http://schemas.microsoft.com/office/powerpoint/2010/main" val="29794034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aphic Elemen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Graphic elements</a:t>
            </a:r>
          </a:p>
        </p:txBody>
      </p:sp>
    </p:spTree>
    <p:extLst>
      <p:ext uri="{BB962C8B-B14F-4D97-AF65-F5344CB8AC3E}">
        <p14:creationId xmlns:p14="http://schemas.microsoft.com/office/powerpoint/2010/main" val="40455515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our Column Grid 4">
    <p:spTree>
      <p:nvGrpSpPr>
        <p:cNvPr id="1" name=""/>
        <p:cNvGrpSpPr/>
        <p:nvPr/>
      </p:nvGrpSpPr>
      <p:grpSpPr>
        <a:xfrm>
          <a:off x="0" y="0"/>
          <a:ext cx="0" cy="0"/>
          <a:chOff x="0" y="0"/>
          <a:chExt cx="0" cy="0"/>
        </a:xfrm>
      </p:grpSpPr>
      <p:sp>
        <p:nvSpPr>
          <p:cNvPr id="38" name="Text Placeholder 2">
            <a:extLst>
              <a:ext uri="{FF2B5EF4-FFF2-40B4-BE49-F238E27FC236}">
                <a16:creationId xmlns:a16="http://schemas.microsoft.com/office/drawing/2014/main" id="{C2C12ABE-AAF7-D242-9E20-BC6E7E49CD17}"/>
              </a:ext>
            </a:extLst>
          </p:cNvPr>
          <p:cNvSpPr>
            <a:spLocks noGrp="1"/>
          </p:cNvSpPr>
          <p:nvPr>
            <p:ph type="body" sz="quarter" idx="20" hasCustomPrompt="1"/>
          </p:nvPr>
        </p:nvSpPr>
        <p:spPr>
          <a:xfrm>
            <a:off x="8634987" y="1997000"/>
            <a:ext cx="2286000" cy="3272983"/>
          </a:xfrm>
          <a:prstGeom prst="rect">
            <a:avLst/>
          </a:prstGeom>
        </p:spPr>
        <p:txBody>
          <a:bodyPr/>
          <a:lstStyle>
            <a:lvl1pPr marL="0" indent="0">
              <a:buNone/>
              <a:defRPr sz="1400" b="0">
                <a:solidFill>
                  <a:schemeClr val="accent1"/>
                </a:solidFill>
                <a:latin typeface="Arial" panose="020B0604020202020204" pitchFamily="34" charset="0"/>
              </a:defRPr>
            </a:lvl1pPr>
          </a:lstStyle>
          <a:p>
            <a:pPr lvl="0"/>
            <a:r>
              <a:rPr lang="en-US" dirty="0"/>
              <a:t>Content</a:t>
            </a:r>
          </a:p>
        </p:txBody>
      </p:sp>
      <p:sp>
        <p:nvSpPr>
          <p:cNvPr id="39" name="Text Placeholder 2">
            <a:extLst>
              <a:ext uri="{FF2B5EF4-FFF2-40B4-BE49-F238E27FC236}">
                <a16:creationId xmlns:a16="http://schemas.microsoft.com/office/drawing/2014/main" id="{3329AA89-D36E-F749-B2A4-7BDE77EA6392}"/>
              </a:ext>
            </a:extLst>
          </p:cNvPr>
          <p:cNvSpPr>
            <a:spLocks noGrp="1"/>
          </p:cNvSpPr>
          <p:nvPr>
            <p:ph type="body" sz="quarter" idx="21" hasCustomPrompt="1"/>
          </p:nvPr>
        </p:nvSpPr>
        <p:spPr>
          <a:xfrm>
            <a:off x="8634987" y="1676400"/>
            <a:ext cx="2286000" cy="381000"/>
          </a:xfrm>
          <a:prstGeom prst="rect">
            <a:avLst/>
          </a:prstGeom>
        </p:spPr>
        <p:txBody>
          <a:bodyPr/>
          <a:lstStyle>
            <a:lvl1pPr marL="0" indent="0">
              <a:buNone/>
              <a:defRPr sz="2000" b="1">
                <a:solidFill>
                  <a:schemeClr val="accent1"/>
                </a:solidFill>
                <a:latin typeface="Arial" panose="020B0604020202020204" pitchFamily="34" charset="0"/>
              </a:defRPr>
            </a:lvl1pPr>
          </a:lstStyle>
          <a:p>
            <a:pPr lvl="0"/>
            <a:r>
              <a:rPr lang="en-US" dirty="0"/>
              <a:t>Content</a:t>
            </a:r>
          </a:p>
        </p:txBody>
      </p:sp>
      <p:sp>
        <p:nvSpPr>
          <p:cNvPr id="36" name="Text Placeholder 2">
            <a:extLst>
              <a:ext uri="{FF2B5EF4-FFF2-40B4-BE49-F238E27FC236}">
                <a16:creationId xmlns:a16="http://schemas.microsoft.com/office/drawing/2014/main" id="{88565670-4C8C-2F4D-A3FD-7BB43CA289C8}"/>
              </a:ext>
            </a:extLst>
          </p:cNvPr>
          <p:cNvSpPr>
            <a:spLocks noGrp="1"/>
          </p:cNvSpPr>
          <p:nvPr>
            <p:ph type="body" sz="quarter" idx="18" hasCustomPrompt="1"/>
          </p:nvPr>
        </p:nvSpPr>
        <p:spPr>
          <a:xfrm>
            <a:off x="5967987" y="1997000"/>
            <a:ext cx="2286000" cy="3272983"/>
          </a:xfrm>
          <a:prstGeom prst="rect">
            <a:avLst/>
          </a:prstGeom>
        </p:spPr>
        <p:txBody>
          <a:bodyPr/>
          <a:lstStyle>
            <a:lvl1pPr marL="0" indent="0">
              <a:buNone/>
              <a:defRPr sz="1400" b="0">
                <a:solidFill>
                  <a:schemeClr val="accent1"/>
                </a:solidFill>
                <a:latin typeface="Arial" panose="020B0604020202020204" pitchFamily="34" charset="0"/>
              </a:defRPr>
            </a:lvl1pPr>
          </a:lstStyle>
          <a:p>
            <a:pPr lvl="0"/>
            <a:r>
              <a:rPr lang="en-US" dirty="0"/>
              <a:t>Content</a:t>
            </a:r>
          </a:p>
        </p:txBody>
      </p:sp>
      <p:sp>
        <p:nvSpPr>
          <p:cNvPr id="37" name="Text Placeholder 2">
            <a:extLst>
              <a:ext uri="{FF2B5EF4-FFF2-40B4-BE49-F238E27FC236}">
                <a16:creationId xmlns:a16="http://schemas.microsoft.com/office/drawing/2014/main" id="{16D0599F-8B70-3847-92FB-0D714BB78533}"/>
              </a:ext>
            </a:extLst>
          </p:cNvPr>
          <p:cNvSpPr>
            <a:spLocks noGrp="1"/>
          </p:cNvSpPr>
          <p:nvPr>
            <p:ph type="body" sz="quarter" idx="19" hasCustomPrompt="1"/>
          </p:nvPr>
        </p:nvSpPr>
        <p:spPr>
          <a:xfrm>
            <a:off x="5967987" y="1676400"/>
            <a:ext cx="2286000" cy="381000"/>
          </a:xfrm>
          <a:prstGeom prst="rect">
            <a:avLst/>
          </a:prstGeom>
        </p:spPr>
        <p:txBody>
          <a:bodyPr/>
          <a:lstStyle>
            <a:lvl1pPr marL="0" indent="0">
              <a:buNone/>
              <a:defRPr sz="2000" b="1">
                <a:solidFill>
                  <a:schemeClr val="accent1"/>
                </a:solidFill>
                <a:latin typeface="Arial" panose="020B0604020202020204" pitchFamily="34" charset="0"/>
              </a:defRPr>
            </a:lvl1pPr>
          </a:lstStyle>
          <a:p>
            <a:pPr lvl="0"/>
            <a:r>
              <a:rPr lang="en-US" dirty="0"/>
              <a:t>Content</a:t>
            </a:r>
          </a:p>
        </p:txBody>
      </p:sp>
      <p:sp>
        <p:nvSpPr>
          <p:cNvPr id="31" name="Text Placeholder 2">
            <a:extLst>
              <a:ext uri="{FF2B5EF4-FFF2-40B4-BE49-F238E27FC236}">
                <a16:creationId xmlns:a16="http://schemas.microsoft.com/office/drawing/2014/main" id="{8A87066B-B49F-CA47-A39C-DE80FE4FAFA6}"/>
              </a:ext>
            </a:extLst>
          </p:cNvPr>
          <p:cNvSpPr>
            <a:spLocks noGrp="1"/>
          </p:cNvSpPr>
          <p:nvPr>
            <p:ph type="body" sz="quarter" idx="16" hasCustomPrompt="1"/>
          </p:nvPr>
        </p:nvSpPr>
        <p:spPr>
          <a:xfrm>
            <a:off x="3300987" y="1997000"/>
            <a:ext cx="2286000" cy="3272983"/>
          </a:xfrm>
          <a:prstGeom prst="rect">
            <a:avLst/>
          </a:prstGeom>
        </p:spPr>
        <p:txBody>
          <a:bodyPr/>
          <a:lstStyle>
            <a:lvl1pPr marL="0" indent="0">
              <a:buNone/>
              <a:defRPr sz="1400" b="0">
                <a:solidFill>
                  <a:schemeClr val="accent1"/>
                </a:solidFill>
                <a:latin typeface="Arial" panose="020B0604020202020204" pitchFamily="34" charset="0"/>
              </a:defRPr>
            </a:lvl1pPr>
          </a:lstStyle>
          <a:p>
            <a:pPr lvl="0"/>
            <a:r>
              <a:rPr lang="en-US" dirty="0"/>
              <a:t>Content</a:t>
            </a:r>
          </a:p>
        </p:txBody>
      </p:sp>
      <p:sp>
        <p:nvSpPr>
          <p:cNvPr id="33" name="Text Placeholder 2">
            <a:extLst>
              <a:ext uri="{FF2B5EF4-FFF2-40B4-BE49-F238E27FC236}">
                <a16:creationId xmlns:a16="http://schemas.microsoft.com/office/drawing/2014/main" id="{98B88B46-34D8-8A4B-83B1-8D9E8EEE334F}"/>
              </a:ext>
            </a:extLst>
          </p:cNvPr>
          <p:cNvSpPr>
            <a:spLocks noGrp="1"/>
          </p:cNvSpPr>
          <p:nvPr>
            <p:ph type="body" sz="quarter" idx="17" hasCustomPrompt="1"/>
          </p:nvPr>
        </p:nvSpPr>
        <p:spPr>
          <a:xfrm>
            <a:off x="3300987" y="1676400"/>
            <a:ext cx="2286000" cy="381000"/>
          </a:xfrm>
          <a:prstGeom prst="rect">
            <a:avLst/>
          </a:prstGeom>
        </p:spPr>
        <p:txBody>
          <a:bodyPr/>
          <a:lstStyle>
            <a:lvl1pPr marL="0" indent="0">
              <a:buNone/>
              <a:defRPr sz="2000" b="1">
                <a:solidFill>
                  <a:schemeClr val="accent1"/>
                </a:solidFill>
                <a:latin typeface="Arial" panose="020B0604020202020204" pitchFamily="34" charset="0"/>
              </a:defRPr>
            </a:lvl1pPr>
          </a:lstStyle>
          <a:p>
            <a:pPr lvl="0"/>
            <a:r>
              <a:rPr lang="en-US" dirty="0"/>
              <a:t>Content</a:t>
            </a:r>
          </a:p>
        </p:txBody>
      </p:sp>
      <p:sp>
        <p:nvSpPr>
          <p:cNvPr id="29" name="Text Placeholder 2">
            <a:extLst>
              <a:ext uri="{FF2B5EF4-FFF2-40B4-BE49-F238E27FC236}">
                <a16:creationId xmlns:a16="http://schemas.microsoft.com/office/drawing/2014/main" id="{A860B114-ED61-E24D-8ACC-0D394AE6AE13}"/>
              </a:ext>
            </a:extLst>
          </p:cNvPr>
          <p:cNvSpPr>
            <a:spLocks noGrp="1"/>
          </p:cNvSpPr>
          <p:nvPr>
            <p:ph type="body" sz="quarter" idx="15" hasCustomPrompt="1"/>
          </p:nvPr>
        </p:nvSpPr>
        <p:spPr>
          <a:xfrm>
            <a:off x="603504" y="1997779"/>
            <a:ext cx="2286000" cy="3272983"/>
          </a:xfrm>
          <a:prstGeom prst="rect">
            <a:avLst/>
          </a:prstGeom>
        </p:spPr>
        <p:txBody>
          <a:bodyPr/>
          <a:lstStyle>
            <a:lvl1pPr marL="0" indent="0">
              <a:buNone/>
              <a:defRPr sz="1400" b="0">
                <a:solidFill>
                  <a:schemeClr val="accent1"/>
                </a:solidFill>
                <a:latin typeface="Arial" panose="020B0604020202020204" pitchFamily="34" charset="0"/>
              </a:defRPr>
            </a:lvl1pPr>
          </a:lstStyle>
          <a:p>
            <a:pPr lvl="0"/>
            <a:r>
              <a:rPr lang="en-US" dirty="0"/>
              <a:t>Content</a:t>
            </a:r>
          </a:p>
        </p:txBody>
      </p:sp>
      <p:sp>
        <p:nvSpPr>
          <p:cNvPr id="3" name="Text Placeholder 2">
            <a:extLst>
              <a:ext uri="{FF2B5EF4-FFF2-40B4-BE49-F238E27FC236}">
                <a16:creationId xmlns:a16="http://schemas.microsoft.com/office/drawing/2014/main" id="{D95ADA83-6C83-6D46-8AE2-51F71B9EC797}"/>
              </a:ext>
            </a:extLst>
          </p:cNvPr>
          <p:cNvSpPr>
            <a:spLocks noGrp="1"/>
          </p:cNvSpPr>
          <p:nvPr>
            <p:ph type="body" sz="quarter" idx="14" hasCustomPrompt="1"/>
          </p:nvPr>
        </p:nvSpPr>
        <p:spPr>
          <a:xfrm>
            <a:off x="603504" y="1676400"/>
            <a:ext cx="2286000" cy="381000"/>
          </a:xfrm>
          <a:prstGeom prst="rect">
            <a:avLst/>
          </a:prstGeom>
        </p:spPr>
        <p:txBody>
          <a:bodyPr/>
          <a:lstStyle>
            <a:lvl1pPr marL="0" indent="0">
              <a:buNone/>
              <a:defRPr sz="2000" b="1">
                <a:solidFill>
                  <a:schemeClr val="accent1"/>
                </a:solidFill>
                <a:latin typeface="Arial" panose="020B0604020202020204" pitchFamily="34" charset="0"/>
              </a:defRPr>
            </a:lvl1pPr>
          </a:lstStyle>
          <a:p>
            <a:pPr lvl="0"/>
            <a:r>
              <a:rPr lang="en-US" dirty="0"/>
              <a:t>Content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28" name="Straight Connector 27">
            <a:extLst>
              <a:ext uri="{FF2B5EF4-FFF2-40B4-BE49-F238E27FC236}">
                <a16:creationId xmlns:a16="http://schemas.microsoft.com/office/drawing/2014/main" id="{2039F19F-33FA-0347-8514-1933218F8EAA}"/>
              </a:ext>
            </a:extLst>
          </p:cNvPr>
          <p:cNvCxnSpPr>
            <a:cxnSpLocks/>
          </p:cNvCxnSpPr>
          <p:nvPr userDrawn="1"/>
        </p:nvCxnSpPr>
        <p:spPr>
          <a:xfrm>
            <a:off x="609600" y="1447800"/>
            <a:ext cx="1088421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1D03C89-E6F1-6641-8E28-A9E978BB6AD5}"/>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5" name="Text Placeholder 10">
            <a:extLst>
              <a:ext uri="{FF2B5EF4-FFF2-40B4-BE49-F238E27FC236}">
                <a16:creationId xmlns:a16="http://schemas.microsoft.com/office/drawing/2014/main" id="{38071360-3958-E349-8219-FE64A4F63D1C}"/>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6435526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eneral Title and Text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1DB733-621B-C044-BB4E-20674E5EB3B0}"/>
              </a:ext>
            </a:extLst>
          </p:cNvPr>
          <p:cNvSpPr>
            <a:spLocks noGrp="1"/>
          </p:cNvSpPr>
          <p:nvPr>
            <p:ph type="body" sz="quarter" idx="12"/>
          </p:nvPr>
        </p:nvSpPr>
        <p:spPr>
          <a:xfrm>
            <a:off x="609600" y="1447800"/>
            <a:ext cx="9448800" cy="4230474"/>
          </a:xfrm>
          <a:prstGeom prst="rect">
            <a:avLst/>
          </a:prstGeom>
        </p:spPr>
        <p:txBody>
          <a:bodyPr/>
          <a:lstStyle>
            <a:lvl1pPr>
              <a:defRPr sz="2000">
                <a:solidFill>
                  <a:schemeClr val="accent1"/>
                </a:solidFill>
                <a:latin typeface="Arial" panose="020B0604020202020204" pitchFamily="34" charset="0"/>
              </a:defRPr>
            </a:lvl1pPr>
            <a:lvl2pPr>
              <a:defRPr sz="2000">
                <a:solidFill>
                  <a:schemeClr val="accent1"/>
                </a:solidFill>
                <a:latin typeface="Arial" panose="020B0604020202020204" pitchFamily="34" charset="0"/>
              </a:defRPr>
            </a:lvl2pPr>
            <a:lvl3pPr>
              <a:defRPr sz="2000">
                <a:solidFill>
                  <a:schemeClr val="accent1"/>
                </a:solidFill>
                <a:latin typeface="Arial" panose="020B0604020202020204" pitchFamily="34" charset="0"/>
              </a:defRPr>
            </a:lvl3pPr>
            <a:lvl4pPr>
              <a:defRPr sz="2000">
                <a:solidFill>
                  <a:schemeClr val="accent1"/>
                </a:solidFill>
                <a:latin typeface="Arial" panose="020B0604020202020204" pitchFamily="34" charset="0"/>
              </a:defRPr>
            </a:lvl4pPr>
            <a:lvl5pPr>
              <a:defRPr sz="2000">
                <a:solidFill>
                  <a:schemeClr val="accent1"/>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8">
            <a:extLst>
              <a:ext uri="{FF2B5EF4-FFF2-40B4-BE49-F238E27FC236}">
                <a16:creationId xmlns:a16="http://schemas.microsoft.com/office/drawing/2014/main" id="{F71A4A69-23F0-BF48-A732-0923801D2EEC}"/>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6" name="Text Placeholder 10">
            <a:extLst>
              <a:ext uri="{FF2B5EF4-FFF2-40B4-BE49-F238E27FC236}">
                <a16:creationId xmlns:a16="http://schemas.microsoft.com/office/drawing/2014/main" id="{7BA54323-1A3B-8B4F-A58E-3487A5179535}"/>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3672915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eneral Title and Two Column Text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1DB733-621B-C044-BB4E-20674E5EB3B0}"/>
              </a:ext>
            </a:extLst>
          </p:cNvPr>
          <p:cNvSpPr>
            <a:spLocks noGrp="1"/>
          </p:cNvSpPr>
          <p:nvPr>
            <p:ph type="body" sz="quarter" idx="12"/>
          </p:nvPr>
        </p:nvSpPr>
        <p:spPr>
          <a:xfrm>
            <a:off x="609981" y="1752600"/>
            <a:ext cx="4809745" cy="3925674"/>
          </a:xfrm>
          <a:prstGeom prst="rect">
            <a:avLst/>
          </a:prstGeom>
        </p:spPr>
        <p:txBody>
          <a:bodyPr/>
          <a:lstStyle>
            <a:lvl1pPr>
              <a:defRPr sz="2000">
                <a:solidFill>
                  <a:schemeClr val="accent1"/>
                </a:solidFill>
                <a:latin typeface="Arial" panose="020B0604020202020204" pitchFamily="34" charset="0"/>
              </a:defRPr>
            </a:lvl1pPr>
            <a:lvl2pPr>
              <a:defRPr sz="2000">
                <a:solidFill>
                  <a:schemeClr val="accent1"/>
                </a:solidFill>
                <a:latin typeface="Arial" panose="020B0604020202020204" pitchFamily="34" charset="0"/>
              </a:defRPr>
            </a:lvl2pPr>
            <a:lvl3pPr>
              <a:defRPr sz="2000">
                <a:solidFill>
                  <a:schemeClr val="accent1"/>
                </a:solidFill>
                <a:latin typeface="Arial" panose="020B0604020202020204" pitchFamily="34" charset="0"/>
              </a:defRPr>
            </a:lvl3pPr>
            <a:lvl4pPr>
              <a:defRPr sz="2000">
                <a:solidFill>
                  <a:schemeClr val="accent1"/>
                </a:solidFill>
                <a:latin typeface="Arial" panose="020B0604020202020204" pitchFamily="34" charset="0"/>
              </a:defRPr>
            </a:lvl4pPr>
            <a:lvl5pPr>
              <a:defRPr sz="2000">
                <a:solidFill>
                  <a:schemeClr val="accent1"/>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E80A3044-1B26-5A42-ACE4-F7705F62E3D3}"/>
              </a:ext>
            </a:extLst>
          </p:cNvPr>
          <p:cNvSpPr>
            <a:spLocks noGrp="1"/>
          </p:cNvSpPr>
          <p:nvPr>
            <p:ph type="body" sz="quarter" idx="14"/>
          </p:nvPr>
        </p:nvSpPr>
        <p:spPr>
          <a:xfrm>
            <a:off x="5557943" y="1752600"/>
            <a:ext cx="4809745" cy="3925674"/>
          </a:xfrm>
          <a:prstGeom prst="rect">
            <a:avLst/>
          </a:prstGeom>
        </p:spPr>
        <p:txBody>
          <a:bodyPr/>
          <a:lstStyle>
            <a:lvl1pPr>
              <a:defRPr sz="2000">
                <a:solidFill>
                  <a:schemeClr val="accent1"/>
                </a:solidFill>
                <a:latin typeface="Arial" panose="020B0604020202020204" pitchFamily="34" charset="0"/>
              </a:defRPr>
            </a:lvl1pPr>
            <a:lvl2pPr>
              <a:defRPr sz="2000">
                <a:solidFill>
                  <a:schemeClr val="accent1"/>
                </a:solidFill>
                <a:latin typeface="Arial" panose="020B0604020202020204" pitchFamily="34" charset="0"/>
              </a:defRPr>
            </a:lvl2pPr>
            <a:lvl3pPr>
              <a:defRPr sz="2000">
                <a:solidFill>
                  <a:schemeClr val="accent1"/>
                </a:solidFill>
                <a:latin typeface="Arial" panose="020B0604020202020204" pitchFamily="34" charset="0"/>
              </a:defRPr>
            </a:lvl3pPr>
            <a:lvl4pPr>
              <a:defRPr sz="2000">
                <a:solidFill>
                  <a:schemeClr val="accent1"/>
                </a:solidFill>
                <a:latin typeface="Arial" panose="020B0604020202020204" pitchFamily="34" charset="0"/>
              </a:defRPr>
            </a:lvl4pPr>
            <a:lvl5pPr>
              <a:defRPr sz="2000">
                <a:solidFill>
                  <a:schemeClr val="accent1"/>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915FE2A5-DAA3-A545-AEBC-9C5F76B6A4F0}"/>
              </a:ext>
            </a:extLst>
          </p:cNvPr>
          <p:cNvSpPr>
            <a:spLocks noGrp="1"/>
          </p:cNvSpPr>
          <p:nvPr>
            <p:ph type="body" sz="quarter" idx="15"/>
          </p:nvPr>
        </p:nvSpPr>
        <p:spPr>
          <a:xfrm>
            <a:off x="609600" y="1447800"/>
            <a:ext cx="4810125" cy="914400"/>
          </a:xfrm>
          <a:prstGeom prst="rect">
            <a:avLst/>
          </a:prstGeom>
        </p:spPr>
        <p:txBody>
          <a:bodyPr/>
          <a:lstStyle>
            <a:lvl1pPr marL="0" indent="0">
              <a:buNone/>
              <a:defRPr sz="1400" b="1" i="0" cap="all" spc="300" baseline="0">
                <a:solidFill>
                  <a:schemeClr val="accent1"/>
                </a:solidFill>
                <a:latin typeface="Arial" panose="020B0604020202020204" pitchFamily="34" charset="0"/>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6CDDC137-5FFD-5C4D-BC25-B0A9285CE3B8}"/>
              </a:ext>
            </a:extLst>
          </p:cNvPr>
          <p:cNvSpPr>
            <a:spLocks noGrp="1"/>
          </p:cNvSpPr>
          <p:nvPr>
            <p:ph type="body" sz="quarter" idx="16"/>
          </p:nvPr>
        </p:nvSpPr>
        <p:spPr>
          <a:xfrm>
            <a:off x="5557561" y="1447800"/>
            <a:ext cx="4810125" cy="914400"/>
          </a:xfrm>
          <a:prstGeom prst="rect">
            <a:avLst/>
          </a:prstGeom>
        </p:spPr>
        <p:txBody>
          <a:bodyPr/>
          <a:lstStyle>
            <a:lvl1pPr marL="0" indent="0">
              <a:buNone/>
              <a:defRPr sz="1400" b="1" i="0" cap="all" spc="300" baseline="0">
                <a:solidFill>
                  <a:schemeClr val="accent1"/>
                </a:solidFill>
                <a:latin typeface="Arial" panose="020B0604020202020204" pitchFamily="34" charset="0"/>
                <a:cs typeface="Calibri" panose="020F0502020204030204" pitchFamily="34" charset="0"/>
              </a:defRPr>
            </a:lvl1pPr>
          </a:lstStyle>
          <a:p>
            <a:pPr lvl="0"/>
            <a:endParaRPr lang="en-US" dirty="0"/>
          </a:p>
        </p:txBody>
      </p:sp>
      <p:sp>
        <p:nvSpPr>
          <p:cNvPr id="10" name="Text Placeholder 8">
            <a:extLst>
              <a:ext uri="{FF2B5EF4-FFF2-40B4-BE49-F238E27FC236}">
                <a16:creationId xmlns:a16="http://schemas.microsoft.com/office/drawing/2014/main" id="{18DEFC29-4CDB-7941-9EB2-28BEBD66DACA}"/>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4" name="Text Placeholder 10">
            <a:extLst>
              <a:ext uri="{FF2B5EF4-FFF2-40B4-BE49-F238E27FC236}">
                <a16:creationId xmlns:a16="http://schemas.microsoft.com/office/drawing/2014/main" id="{60A100E0-E5EA-5F47-929E-D6B6DBE22BBE}"/>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9215261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eneral Tab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5FE2A5-DAA3-A545-AEBC-9C5F76B6A4F0}"/>
              </a:ext>
            </a:extLst>
          </p:cNvPr>
          <p:cNvSpPr>
            <a:spLocks noGrp="1"/>
          </p:cNvSpPr>
          <p:nvPr>
            <p:ph type="body" sz="quarter" idx="15"/>
          </p:nvPr>
        </p:nvSpPr>
        <p:spPr>
          <a:xfrm>
            <a:off x="603504" y="1447800"/>
            <a:ext cx="4810125" cy="914400"/>
          </a:xfrm>
          <a:prstGeom prst="rect">
            <a:avLst/>
          </a:prstGeom>
        </p:spPr>
        <p:txBody>
          <a:bodyPr/>
          <a:lstStyle>
            <a:lvl1pPr marL="0" indent="0">
              <a:buNone/>
              <a:defRPr sz="1400" b="1" i="0" cap="all" spc="300" baseline="0">
                <a:solidFill>
                  <a:schemeClr val="accent1"/>
                </a:solidFill>
                <a:latin typeface="Arial" panose="020B0604020202020204" pitchFamily="34" charset="0"/>
                <a:cs typeface="Calibri" panose="020F0502020204030204" pitchFamily="34" charset="0"/>
              </a:defRPr>
            </a:lvl1pPr>
          </a:lstStyle>
          <a:p>
            <a:pPr lvl="0"/>
            <a:endParaRPr lang="en-US" dirty="0"/>
          </a:p>
        </p:txBody>
      </p:sp>
      <p:sp>
        <p:nvSpPr>
          <p:cNvPr id="5" name="Text Placeholder 8">
            <a:extLst>
              <a:ext uri="{FF2B5EF4-FFF2-40B4-BE49-F238E27FC236}">
                <a16:creationId xmlns:a16="http://schemas.microsoft.com/office/drawing/2014/main" id="{FBEC4CEE-574B-1245-8666-67934F633F5B}"/>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6" name="Text Placeholder 10">
            <a:extLst>
              <a:ext uri="{FF2B5EF4-FFF2-40B4-BE49-F238E27FC236}">
                <a16:creationId xmlns:a16="http://schemas.microsoft.com/office/drawing/2014/main" id="{582AC146-9ACA-5241-A18B-50A7FF6D7F57}"/>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7658933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eneral Line Chart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30DBE7-8E76-0F4C-9193-A3B66ECEE563}"/>
              </a:ext>
            </a:extLst>
          </p:cNvPr>
          <p:cNvSpPr/>
          <p:nvPr userDrawn="1"/>
        </p:nvSpPr>
        <p:spPr bwMode="auto">
          <a:xfrm>
            <a:off x="0" y="0"/>
            <a:ext cx="12220433" cy="68580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pitchFamily="1" charset="-128"/>
            </a:endParaRPr>
          </a:p>
        </p:txBody>
      </p:sp>
      <p:sp>
        <p:nvSpPr>
          <p:cNvPr id="8" name="TextBox 7">
            <a:extLst>
              <a:ext uri="{FF2B5EF4-FFF2-40B4-BE49-F238E27FC236}">
                <a16:creationId xmlns:a16="http://schemas.microsoft.com/office/drawing/2014/main" id="{028383E7-5FC0-4047-B852-74A90B89D282}"/>
              </a:ext>
            </a:extLst>
          </p:cNvPr>
          <p:cNvSpPr txBox="1"/>
          <p:nvPr userDrawn="1"/>
        </p:nvSpPr>
        <p:spPr>
          <a:xfrm>
            <a:off x="3330799" y="6335615"/>
            <a:ext cx="7402989" cy="230832"/>
          </a:xfrm>
          <a:prstGeom prst="rect">
            <a:avLst/>
          </a:prstGeom>
          <a:noFill/>
        </p:spPr>
        <p:txBody>
          <a:bodyPr wrap="none" rtlCol="0">
            <a:spAutoFit/>
          </a:bodyPr>
          <a:lstStyle/>
          <a:p>
            <a:r>
              <a:rPr lang="en-US" sz="900" b="1" spc="300" dirty="0">
                <a:solidFill>
                  <a:schemeClr val="bg1"/>
                </a:solidFill>
                <a:latin typeface="Calibri" panose="020F0502020204030204" pitchFamily="34" charset="0"/>
                <a:ea typeface="Tahoma" panose="020B0604030504040204" pitchFamily="34" charset="0"/>
                <a:cs typeface="Calibri" panose="020F0502020204030204" pitchFamily="34" charset="0"/>
              </a:rPr>
              <a:t>BLUE CROSS BLUE SHIELD OF MASSACHUSETTS |</a:t>
            </a:r>
            <a:r>
              <a:rPr lang="en-US" sz="900" spc="300" dirty="0">
                <a:solidFill>
                  <a:schemeClr val="bg1"/>
                </a:solidFill>
                <a:latin typeface="+mj-lt"/>
                <a:ea typeface="Tahoma" panose="020B0604030504040204" pitchFamily="34" charset="0"/>
                <a:cs typeface="Calibri" panose="020F0502020204030204" pitchFamily="34" charset="0"/>
              </a:rPr>
              <a:t> CONFIDENTIAL – NOT FOR DISTRIBUTION</a:t>
            </a:r>
            <a:endParaRPr lang="en-US" sz="900" dirty="0">
              <a:solidFill>
                <a:schemeClr val="bg1"/>
              </a:solidFill>
              <a:latin typeface="+mj-lt"/>
              <a:ea typeface="Tahoma" panose="020B0604030504040204" pitchFamily="34" charset="0"/>
              <a:cs typeface="Calibri" panose="020F0502020204030204" pitchFamily="34" charset="0"/>
            </a:endParaRPr>
          </a:p>
        </p:txBody>
      </p:sp>
      <p:sp>
        <p:nvSpPr>
          <p:cNvPr id="10" name="Text Placeholder 16">
            <a:extLst>
              <a:ext uri="{FF2B5EF4-FFF2-40B4-BE49-F238E27FC236}">
                <a16:creationId xmlns:a16="http://schemas.microsoft.com/office/drawing/2014/main" id="{C5531884-147B-8347-8CF9-8BAFD2922957}"/>
              </a:ext>
            </a:extLst>
          </p:cNvPr>
          <p:cNvSpPr>
            <a:spLocks noGrp="1"/>
          </p:cNvSpPr>
          <p:nvPr>
            <p:ph type="body" sz="quarter" idx="13" hasCustomPrompt="1"/>
          </p:nvPr>
        </p:nvSpPr>
        <p:spPr>
          <a:xfrm>
            <a:off x="3505200" y="3581400"/>
            <a:ext cx="5166860" cy="495311"/>
          </a:xfrm>
          <a:prstGeom prst="rect">
            <a:avLst/>
          </a:prstGeom>
          <a:ln>
            <a:noFill/>
          </a:ln>
        </p:spPr>
        <p:txBody>
          <a:bodyPr/>
          <a:lstStyle>
            <a:lvl1pPr marL="0" indent="0" algn="ctr">
              <a:buNone/>
              <a:defRPr sz="1200" spc="0">
                <a:solidFill>
                  <a:schemeClr val="bg1"/>
                </a:solidFill>
                <a:latin typeface="Arial" panose="020B0604020202020204" pitchFamily="34" charset="0"/>
              </a:defRPr>
            </a:lvl1pPr>
          </a:lstStyle>
          <a:p>
            <a:pPr lvl="0"/>
            <a:r>
              <a:rPr lang="en-US" dirty="0"/>
              <a:t>Blue Cross Blue Shield of Massachusetts is an Independent Licensee </a:t>
            </a:r>
            <a:br>
              <a:rPr lang="en-US" dirty="0"/>
            </a:br>
            <a:r>
              <a:rPr lang="en-US" dirty="0"/>
              <a:t>of the Blue Cross and Blue Shield Association. </a:t>
            </a:r>
          </a:p>
        </p:txBody>
      </p:sp>
      <p:pic>
        <p:nvPicPr>
          <p:cNvPr id="13" name="Picture 12">
            <a:extLst>
              <a:ext uri="{FF2B5EF4-FFF2-40B4-BE49-F238E27FC236}">
                <a16:creationId xmlns:a16="http://schemas.microsoft.com/office/drawing/2014/main" id="{F1B3FF91-9660-9A46-9DDC-FFC49B62BAA6}"/>
              </a:ext>
            </a:extLst>
          </p:cNvPr>
          <p:cNvPicPr>
            <a:picLocks noChangeAspect="1"/>
          </p:cNvPicPr>
          <p:nvPr userDrawn="1"/>
        </p:nvPicPr>
        <p:blipFill>
          <a:blip r:embed="rId2"/>
          <a:stretch>
            <a:fillRect/>
          </a:stretch>
        </p:blipFill>
        <p:spPr>
          <a:xfrm>
            <a:off x="5222486" y="2438400"/>
            <a:ext cx="1775460" cy="708660"/>
          </a:xfrm>
          <a:prstGeom prst="rect">
            <a:avLst/>
          </a:prstGeom>
        </p:spPr>
      </p:pic>
    </p:spTree>
    <p:extLst>
      <p:ext uri="{BB962C8B-B14F-4D97-AF65-F5344CB8AC3E}">
        <p14:creationId xmlns:p14="http://schemas.microsoft.com/office/powerpoint/2010/main" val="26465099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7" name="Picture 6" descr="A picture containing clock&#10;&#10;Description automatically generated">
            <a:extLst>
              <a:ext uri="{FF2B5EF4-FFF2-40B4-BE49-F238E27FC236}">
                <a16:creationId xmlns:a16="http://schemas.microsoft.com/office/drawing/2014/main" id="{75249FA3-6BAF-0043-918A-585B00F2EB2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1086" y="662254"/>
            <a:ext cx="1366575" cy="547808"/>
          </a:xfrm>
          <a:prstGeom prst="rect">
            <a:avLst/>
          </a:prstGeom>
        </p:spPr>
      </p:pic>
    </p:spTree>
    <p:extLst>
      <p:ext uri="{BB962C8B-B14F-4D97-AF65-F5344CB8AC3E}">
        <p14:creationId xmlns:p14="http://schemas.microsoft.com/office/powerpoint/2010/main" val="35796684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solidFill>
                <a:srgbClr val="0D4877"/>
              </a:solidFill>
              <a:latin typeface="Arial" panose="020B0604020202020204" pitchFamily="34" charset="0"/>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755374"/>
            <a:ext cx="0" cy="5344637"/>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0111FC5E-33EA-2E44-9F88-2AABE2002A7E}"/>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Arial" panose="020B0604020202020204" pitchFamily="34" charset="0"/>
                <a:ea typeface="Arial" charset="0"/>
                <a:cs typeface="Arial" charset="0"/>
              </a:rPr>
              <a:pPr>
                <a:defRPr/>
              </a:pPr>
              <a:t>‹#›</a:t>
            </a:fld>
            <a:endParaRPr lang="en-US" b="0" i="0"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0864644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44A88A-3ECD-B149-BE10-64102586BCCA}"/>
              </a:ext>
            </a:extLst>
          </p:cNvPr>
          <p:cNvSpPr/>
          <p:nvPr/>
        </p:nvSpPr>
        <p:spPr>
          <a:xfrm>
            <a:off x="0" y="5497690"/>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latin typeface="Arial" panose="020B0604020202020204" pitchFamily="34" charset="0"/>
            </a:endParaRPr>
          </a:p>
        </p:txBody>
      </p:sp>
      <p:sp>
        <p:nvSpPr>
          <p:cNvPr id="7" name="Rectangle 6">
            <a:extLst>
              <a:ext uri="{FF2B5EF4-FFF2-40B4-BE49-F238E27FC236}">
                <a16:creationId xmlns:a16="http://schemas.microsoft.com/office/drawing/2014/main" id="{25A05333-161E-884B-8EA6-CB59D7CDF9EA}"/>
              </a:ext>
            </a:extLst>
          </p:cNvPr>
          <p:cNvSpPr/>
          <p:nvPr userDrawn="1"/>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4" name="Slide Number Placeholder 5">
            <a:extLst>
              <a:ext uri="{FF2B5EF4-FFF2-40B4-BE49-F238E27FC236}">
                <a16:creationId xmlns:a16="http://schemas.microsoft.com/office/drawing/2014/main" id="{142EE65E-64FF-4F4D-917B-714A87D75C8E}"/>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Arial" panose="020B0604020202020204" pitchFamily="34" charset="0"/>
                <a:ea typeface="Arial" charset="0"/>
                <a:cs typeface="Arial" charset="0"/>
              </a:rPr>
              <a:pPr>
                <a:defRPr/>
              </a:pPr>
              <a:t>‹#›</a:t>
            </a:fld>
            <a:endParaRPr lang="en-US" b="0" i="0"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841008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DE1963-D966-C043-9AE0-DD0E283F142D}"/>
              </a:ext>
            </a:extLst>
          </p:cNvPr>
          <p:cNvSpPr/>
          <p:nvPr userDrawn="1"/>
        </p:nvSpPr>
        <p:spPr bwMode="auto">
          <a:xfrm>
            <a:off x="0" y="0"/>
            <a:ext cx="12220433" cy="68580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pitchFamily="1" charset="-128"/>
            </a:endParaRPr>
          </a:p>
        </p:txBody>
      </p:sp>
      <p:sp>
        <p:nvSpPr>
          <p:cNvPr id="7" name="Rectangle 6">
            <a:extLst>
              <a:ext uri="{FF2B5EF4-FFF2-40B4-BE49-F238E27FC236}">
                <a16:creationId xmlns:a16="http://schemas.microsoft.com/office/drawing/2014/main" id="{93AB0791-BF9A-4147-8259-0C64358F5FEF}"/>
              </a:ext>
            </a:extLst>
          </p:cNvPr>
          <p:cNvSpPr/>
          <p:nvPr userDrawn="1"/>
        </p:nvSpPr>
        <p:spPr>
          <a:xfrm>
            <a:off x="5867400" y="6553200"/>
            <a:ext cx="5257800" cy="176972"/>
          </a:xfrm>
          <a:prstGeom prst="rect">
            <a:avLst/>
          </a:prstGeom>
        </p:spPr>
        <p:txBody>
          <a:bodyPr wrap="square">
            <a:spAutoFit/>
          </a:bodyPr>
          <a:lstStyle/>
          <a:p>
            <a:pPr marL="0" indent="0" algn="r">
              <a:tabLst>
                <a:tab pos="2566988" algn="l"/>
              </a:tabLst>
            </a:pPr>
            <a:r>
              <a:rPr lang="en-US" sz="550" b="0" i="0" u="none" strike="noStrike" dirty="0">
                <a:solidFill>
                  <a:srgbClr val="999999"/>
                </a:solidFill>
                <a:effectLst/>
                <a:latin typeface="Roboto" charset="0"/>
              </a:rPr>
              <a:t>Blue Cross Blue Shield of Massachusetts is an Independent Licensee of the Blue Cross and Blue Shield Association.</a:t>
            </a:r>
            <a:endParaRPr lang="en-US" sz="550" dirty="0"/>
          </a:p>
        </p:txBody>
      </p:sp>
      <p:sp>
        <p:nvSpPr>
          <p:cNvPr id="8" name="TextBox 7">
            <a:extLst>
              <a:ext uri="{FF2B5EF4-FFF2-40B4-BE49-F238E27FC236}">
                <a16:creationId xmlns:a16="http://schemas.microsoft.com/office/drawing/2014/main" id="{8D5D0FF2-51BB-D74C-9DFB-0796C883D75E}"/>
              </a:ext>
            </a:extLst>
          </p:cNvPr>
          <p:cNvSpPr txBox="1"/>
          <p:nvPr userDrawn="1"/>
        </p:nvSpPr>
        <p:spPr>
          <a:xfrm>
            <a:off x="3330799" y="6335615"/>
            <a:ext cx="7402989" cy="230832"/>
          </a:xfrm>
          <a:prstGeom prst="rect">
            <a:avLst/>
          </a:prstGeom>
          <a:noFill/>
        </p:spPr>
        <p:txBody>
          <a:bodyPr wrap="none" rtlCol="0">
            <a:spAutoFit/>
          </a:bodyPr>
          <a:lstStyle/>
          <a:p>
            <a:r>
              <a:rPr lang="en-US" sz="900" b="1" spc="300" dirty="0">
                <a:solidFill>
                  <a:schemeClr val="bg1"/>
                </a:solidFill>
                <a:latin typeface="Calibri" panose="020F0502020204030204" pitchFamily="34" charset="0"/>
                <a:ea typeface="Tahoma" panose="020B0604030504040204" pitchFamily="34" charset="0"/>
                <a:cs typeface="Calibri" panose="020F0502020204030204" pitchFamily="34" charset="0"/>
              </a:rPr>
              <a:t>BLUE CROSS BLUE SHIELD OF MASSACHUSETTS |</a:t>
            </a:r>
            <a:r>
              <a:rPr lang="en-US" sz="900" spc="300" dirty="0">
                <a:solidFill>
                  <a:schemeClr val="bg1"/>
                </a:solidFill>
                <a:latin typeface="+mj-lt"/>
                <a:ea typeface="Tahoma" panose="020B0604030504040204" pitchFamily="34" charset="0"/>
                <a:cs typeface="Calibri" panose="020F0502020204030204" pitchFamily="34" charset="0"/>
              </a:rPr>
              <a:t> CONFIDENTIAL – NOT FOR DISTRIBUTION</a:t>
            </a:r>
            <a:endParaRPr lang="en-US" sz="900" dirty="0">
              <a:solidFill>
                <a:schemeClr val="bg1"/>
              </a:solidFill>
              <a:latin typeface="+mj-lt"/>
              <a:ea typeface="Tahoma" panose="020B060403050404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E859C498-C57E-C34D-9CBF-72C58B9024BA}"/>
              </a:ext>
            </a:extLst>
          </p:cNvPr>
          <p:cNvPicPr>
            <a:picLocks noChangeAspect="1"/>
          </p:cNvPicPr>
          <p:nvPr userDrawn="1"/>
        </p:nvPicPr>
        <p:blipFill>
          <a:blip r:embed="rId2"/>
          <a:stretch>
            <a:fillRect/>
          </a:stretch>
        </p:blipFill>
        <p:spPr>
          <a:xfrm>
            <a:off x="10415016" y="420624"/>
            <a:ext cx="1154049" cy="460629"/>
          </a:xfrm>
          <a:prstGeom prst="rect">
            <a:avLst/>
          </a:prstGeom>
        </p:spPr>
      </p:pic>
      <p:sp>
        <p:nvSpPr>
          <p:cNvPr id="12" name="Text Placeholder 9">
            <a:extLst>
              <a:ext uri="{FF2B5EF4-FFF2-40B4-BE49-F238E27FC236}">
                <a16:creationId xmlns:a16="http://schemas.microsoft.com/office/drawing/2014/main" id="{ECF5C4D1-A5DE-E04F-B090-76214A0173BD}"/>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3" name="Content Placeholder 10">
            <a:extLst>
              <a:ext uri="{FF2B5EF4-FFF2-40B4-BE49-F238E27FC236}">
                <a16:creationId xmlns:a16="http://schemas.microsoft.com/office/drawing/2014/main" id="{88EC68CB-79A5-7946-8A22-5CA958A999FC}"/>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bg1"/>
                </a:solidFill>
                <a:latin typeface="Arial" panose="020B0604020202020204" pitchFamily="34" charset="0"/>
              </a:defRPr>
            </a:lvl1pPr>
          </a:lstStyle>
          <a:p>
            <a:pPr lvl="0"/>
            <a:r>
              <a:rPr lang="en-US" dirty="0"/>
              <a:t>SECTION SUBTITLE</a:t>
            </a:r>
          </a:p>
        </p:txBody>
      </p:sp>
    </p:spTree>
    <p:extLst>
      <p:ext uri="{BB962C8B-B14F-4D97-AF65-F5344CB8AC3E}">
        <p14:creationId xmlns:p14="http://schemas.microsoft.com/office/powerpoint/2010/main" val="17500162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solidFill>
                <a:srgbClr val="0D4877"/>
              </a:solidFill>
              <a:latin typeface="Arial" panose="020B0604020202020204" pitchFamily="34" charset="0"/>
            </a:endParaRPr>
          </a:p>
        </p:txBody>
      </p:sp>
    </p:spTree>
    <p:extLst>
      <p:ext uri="{BB962C8B-B14F-4D97-AF65-F5344CB8AC3E}">
        <p14:creationId xmlns:p14="http://schemas.microsoft.com/office/powerpoint/2010/main" val="37855301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0E227504-354F-4A4F-8590-FC3EA81A5642}"/>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Arial" panose="020B0604020202020204" pitchFamily="34" charset="0"/>
                <a:ea typeface="Arial" charset="0"/>
                <a:cs typeface="Arial" charset="0"/>
              </a:rPr>
              <a:pPr>
                <a:defRPr/>
              </a:pPr>
              <a:t>‹#›</a:t>
            </a:fld>
            <a:endParaRPr lang="en-US" b="0" i="0" u="none" dirty="0">
              <a:solidFill>
                <a:schemeClr val="bg1"/>
              </a:solidFill>
              <a:effectLst/>
              <a:latin typeface="Arial" panose="020B0604020202020204" pitchFamily="34" charset="0"/>
              <a:ea typeface="Arial" charset="0"/>
              <a:cs typeface="Arial" charset="0"/>
            </a:endParaRPr>
          </a:p>
        </p:txBody>
      </p:sp>
      <p:sp>
        <p:nvSpPr>
          <p:cNvPr id="5" name="Rectangle 4">
            <a:extLst>
              <a:ext uri="{FF2B5EF4-FFF2-40B4-BE49-F238E27FC236}">
                <a16:creationId xmlns:a16="http://schemas.microsoft.com/office/drawing/2014/main" id="{E1375586-B076-0C4B-A267-603D9E4D1A10}"/>
              </a:ext>
            </a:extLst>
          </p:cNvPr>
          <p:cNvSpPr/>
          <p:nvPr userDrawn="1"/>
        </p:nvSpPr>
        <p:spPr>
          <a:xfrm>
            <a:off x="0" y="5497690"/>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latin typeface="Arial" panose="020B0604020202020204" pitchFamily="34" charset="0"/>
            </a:endParaRPr>
          </a:p>
        </p:txBody>
      </p:sp>
      <p:sp>
        <p:nvSpPr>
          <p:cNvPr id="9" name="Rectangle 8">
            <a:extLst>
              <a:ext uri="{FF2B5EF4-FFF2-40B4-BE49-F238E27FC236}">
                <a16:creationId xmlns:a16="http://schemas.microsoft.com/office/drawing/2014/main" id="{5F49F7C5-7B5F-2641-8475-40B3FA510420}"/>
              </a:ext>
            </a:extLst>
          </p:cNvPr>
          <p:cNvSpPr/>
          <p:nvPr userDrawn="1"/>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2401860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6325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4" name="Picture 3" descr="A picture containing clock&#10;&#10;Description automatically generated">
            <a:extLst>
              <a:ext uri="{FF2B5EF4-FFF2-40B4-BE49-F238E27FC236}">
                <a16:creationId xmlns:a16="http://schemas.microsoft.com/office/drawing/2014/main" id="{02E4A71F-A67C-3747-87C8-83A3B213C5D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715468" y="304800"/>
            <a:ext cx="1171731" cy="469702"/>
          </a:xfrm>
          <a:prstGeom prst="rect">
            <a:avLst/>
          </a:prstGeom>
        </p:spPr>
      </p:pic>
    </p:spTree>
    <p:extLst>
      <p:ext uri="{BB962C8B-B14F-4D97-AF65-F5344CB8AC3E}">
        <p14:creationId xmlns:p14="http://schemas.microsoft.com/office/powerpoint/2010/main" val="37403341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FCE5AA-DB04-AA4C-8269-5BF23B3B2B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58000"/>
          </a:xfrm>
          <a:prstGeom prst="rect">
            <a:avLst/>
          </a:prstGeom>
        </p:spPr>
      </p:pic>
    </p:spTree>
    <p:extLst>
      <p:ext uri="{BB962C8B-B14F-4D97-AF65-F5344CB8AC3E}">
        <p14:creationId xmlns:p14="http://schemas.microsoft.com/office/powerpoint/2010/main" val="21846380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6" name="Picture 5">
            <a:extLst>
              <a:ext uri="{FF2B5EF4-FFF2-40B4-BE49-F238E27FC236}">
                <a16:creationId xmlns:a16="http://schemas.microsoft.com/office/drawing/2014/main" id="{C512C19A-8884-834E-A447-BA3C5FE2FA3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15875631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4" name="Picture 3">
            <a:extLst>
              <a:ext uri="{FF2B5EF4-FFF2-40B4-BE49-F238E27FC236}">
                <a16:creationId xmlns:a16="http://schemas.microsoft.com/office/drawing/2014/main" id="{B5BF3747-E460-794F-8178-2E59446F8F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58000"/>
          </a:xfrm>
          <a:prstGeom prst="rect">
            <a:avLst/>
          </a:prstGeom>
        </p:spPr>
      </p:pic>
    </p:spTree>
    <p:extLst>
      <p:ext uri="{BB962C8B-B14F-4D97-AF65-F5344CB8AC3E}">
        <p14:creationId xmlns:p14="http://schemas.microsoft.com/office/powerpoint/2010/main" val="37524273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C63546-B03A-004F-AE10-FD1AD8710F1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49867" r="12452" b="28504"/>
          <a:stretch/>
        </p:blipFill>
        <p:spPr>
          <a:xfrm>
            <a:off x="0" y="0"/>
            <a:ext cx="12192000" cy="6858000"/>
          </a:xfrm>
          <a:prstGeom prst="rect">
            <a:avLst/>
          </a:prstGeom>
        </p:spPr>
      </p:pic>
    </p:spTree>
    <p:extLst>
      <p:ext uri="{BB962C8B-B14F-4D97-AF65-F5344CB8AC3E}">
        <p14:creationId xmlns:p14="http://schemas.microsoft.com/office/powerpoint/2010/main" val="36835589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4" name="Picture 3">
            <a:extLst>
              <a:ext uri="{FF2B5EF4-FFF2-40B4-BE49-F238E27FC236}">
                <a16:creationId xmlns:a16="http://schemas.microsoft.com/office/drawing/2014/main" id="{6C092D29-E373-0841-B9B4-A6D41CE582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71496" r="12452" b="6875"/>
          <a:stretch/>
        </p:blipFill>
        <p:spPr>
          <a:xfrm>
            <a:off x="0" y="0"/>
            <a:ext cx="12192000" cy="6858000"/>
          </a:xfrm>
          <a:prstGeom prst="rect">
            <a:avLst/>
          </a:prstGeom>
        </p:spPr>
      </p:pic>
    </p:spTree>
    <p:extLst>
      <p:ext uri="{BB962C8B-B14F-4D97-AF65-F5344CB8AC3E}">
        <p14:creationId xmlns:p14="http://schemas.microsoft.com/office/powerpoint/2010/main" val="20752848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5" name="Picture 4">
            <a:extLst>
              <a:ext uri="{FF2B5EF4-FFF2-40B4-BE49-F238E27FC236}">
                <a16:creationId xmlns:a16="http://schemas.microsoft.com/office/drawing/2014/main" id="{35EDE8B8-10B3-A341-8CB8-AC4046126BF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1" y="1"/>
            <a:ext cx="12153898" cy="6857999"/>
          </a:xfrm>
          <a:prstGeom prst="rect">
            <a:avLst/>
          </a:prstGeom>
        </p:spPr>
      </p:pic>
    </p:spTree>
    <p:extLst>
      <p:ext uri="{BB962C8B-B14F-4D97-AF65-F5344CB8AC3E}">
        <p14:creationId xmlns:p14="http://schemas.microsoft.com/office/powerpoint/2010/main" val="2040387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7C826182-4162-E249-98DA-F96CC432DA44}"/>
              </a:ext>
            </a:extLst>
          </p:cNvPr>
          <p:cNvSpPr>
            <a:spLocks noGrp="1"/>
          </p:cNvSpPr>
          <p:nvPr>
            <p:ph type="body" sz="quarter" idx="14" hasCustomPrompt="1"/>
          </p:nvPr>
        </p:nvSpPr>
        <p:spPr>
          <a:xfrm>
            <a:off x="1295400" y="1444752"/>
            <a:ext cx="2438400" cy="3429000"/>
          </a:xfrm>
          <a:prstGeom prst="rect">
            <a:avLst/>
          </a:prstGeom>
        </p:spPr>
        <p:txBody>
          <a:bodyPr anchor="ctr" anchorCtr="0"/>
          <a:lstStyle>
            <a:lvl1pPr marL="0" indent="0" algn="r">
              <a:buNone/>
              <a:defRPr sz="3600" b="1" cap="all" spc="300" baseline="0">
                <a:solidFill>
                  <a:schemeClr val="accent4"/>
                </a:solidFill>
                <a:latin typeface="Bebas Neue" panose="020B0606020202050201" pitchFamily="34" charset="77"/>
              </a:defRPr>
            </a:lvl1pPr>
            <a:lvl2pPr marL="457200" indent="0" algn="r">
              <a:buNone/>
              <a:defRPr/>
            </a:lvl2pPr>
            <a:lvl3pPr marL="914400" indent="0" algn="r">
              <a:buNone/>
              <a:defRPr/>
            </a:lvl3pPr>
            <a:lvl4pPr marL="1371600" indent="0" algn="r">
              <a:buNone/>
              <a:defRPr/>
            </a:lvl4pPr>
            <a:lvl5pPr marL="1828800" indent="0" algn="r">
              <a:buNone/>
              <a:defRPr/>
            </a:lvl5pPr>
          </a:lstStyle>
          <a:p>
            <a:pPr lvl="0"/>
            <a:r>
              <a:rPr lang="en-US" dirty="0"/>
              <a:t>AGENDA</a:t>
            </a:r>
          </a:p>
        </p:txBody>
      </p:sp>
      <p:sp>
        <p:nvSpPr>
          <p:cNvPr id="8" name="Text Placeholder 12">
            <a:extLst>
              <a:ext uri="{FF2B5EF4-FFF2-40B4-BE49-F238E27FC236}">
                <a16:creationId xmlns:a16="http://schemas.microsoft.com/office/drawing/2014/main" id="{FD39C53F-003C-6148-8A5F-E4A38C337184}"/>
              </a:ext>
            </a:extLst>
          </p:cNvPr>
          <p:cNvSpPr>
            <a:spLocks noGrp="1"/>
          </p:cNvSpPr>
          <p:nvPr>
            <p:ph type="body" sz="quarter" idx="12"/>
          </p:nvPr>
        </p:nvSpPr>
        <p:spPr>
          <a:xfrm>
            <a:off x="4648200" y="1444752"/>
            <a:ext cx="6497559" cy="3505200"/>
          </a:xfrm>
          <a:prstGeom prst="rect">
            <a:avLst/>
          </a:prstGeom>
        </p:spPr>
        <p:txBody>
          <a:bodyPr anchor="ctr" anchorCtr="0"/>
          <a:lstStyle>
            <a:lvl1pPr>
              <a:buClr>
                <a:srgbClr val="164E9C"/>
              </a:buClr>
              <a:defRPr sz="2400" b="0" i="0" baseline="0">
                <a:solidFill>
                  <a:schemeClr val="accent1"/>
                </a:solidFill>
                <a:latin typeface="Arial" panose="020B0604020202020204" pitchFamily="34" charset="0"/>
              </a:defRPr>
            </a:lvl1pPr>
            <a:lvl2pPr>
              <a:buClr>
                <a:srgbClr val="164E9C"/>
              </a:buClr>
              <a:defRPr sz="2400" b="0" i="0" baseline="0">
                <a:solidFill>
                  <a:schemeClr val="accent1"/>
                </a:solidFill>
                <a:latin typeface="Arial" panose="020B0604020202020204" pitchFamily="34" charset="0"/>
              </a:defRPr>
            </a:lvl2pPr>
            <a:lvl3pPr>
              <a:buClr>
                <a:srgbClr val="164E9C"/>
              </a:buClr>
              <a:defRPr sz="2400" b="0" i="0" baseline="0">
                <a:solidFill>
                  <a:schemeClr val="accent1"/>
                </a:solidFill>
                <a:latin typeface="Arial" panose="020B0604020202020204" pitchFamily="34" charset="0"/>
              </a:defRPr>
            </a:lvl3pPr>
            <a:lvl4pPr>
              <a:buClr>
                <a:srgbClr val="164E9C"/>
              </a:buClr>
              <a:defRPr sz="2400" b="0" i="0" baseline="0">
                <a:solidFill>
                  <a:schemeClr val="accent1"/>
                </a:solidFill>
                <a:latin typeface="Arial" panose="020B0604020202020204" pitchFamily="34" charset="0"/>
              </a:defRPr>
            </a:lvl4pPr>
            <a:lvl5pPr>
              <a:buClr>
                <a:srgbClr val="164E9C"/>
              </a:buClr>
              <a:defRPr sz="2400" b="0" i="0" baseline="0">
                <a:solidFill>
                  <a:schemeClr val="accent1"/>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9E942195-00AF-094D-9ACA-37DBB5BEBF67}"/>
              </a:ext>
            </a:extLst>
          </p:cNvPr>
          <p:cNvCxnSpPr>
            <a:cxnSpLocks/>
          </p:cNvCxnSpPr>
          <p:nvPr userDrawn="1"/>
        </p:nvCxnSpPr>
        <p:spPr>
          <a:xfrm>
            <a:off x="4267200" y="1444752"/>
            <a:ext cx="0" cy="3505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41923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582300F6-F382-A84D-8A22-BF6F26BF060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9469"/>
          <a:stretch/>
        </p:blipFill>
        <p:spPr>
          <a:xfrm>
            <a:off x="0" y="629919"/>
            <a:ext cx="12192000" cy="6228081"/>
          </a:xfrm>
          <a:prstGeom prst="rect">
            <a:avLst/>
          </a:prstGeom>
        </p:spPr>
      </p:pic>
      <p:sp>
        <p:nvSpPr>
          <p:cNvPr id="5" name="Slide Number Placeholder 5">
            <a:extLst>
              <a:ext uri="{FF2B5EF4-FFF2-40B4-BE49-F238E27FC236}">
                <a16:creationId xmlns:a16="http://schemas.microsoft.com/office/drawing/2014/main" id="{C2B1DAA0-A875-3C45-9B33-E8945D514319}"/>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Arial" panose="020B0604020202020204" pitchFamily="34" charset="0"/>
                <a:ea typeface="Arial" charset="0"/>
                <a:cs typeface="Arial" charset="0"/>
              </a:rPr>
              <a:pPr>
                <a:defRPr/>
              </a:pPr>
              <a:t>‹#›</a:t>
            </a:fld>
            <a:endParaRPr lang="en-US" b="0" i="0"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7906223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E7D6E1-396C-8E40-88DB-678E3A9A0186}"/>
              </a:ext>
            </a:extLst>
          </p:cNvPr>
          <p:cNvSpPr/>
          <p:nvPr userDrawn="1"/>
        </p:nvSpPr>
        <p:spPr>
          <a:xfrm>
            <a:off x="0" y="1129307"/>
            <a:ext cx="12192000" cy="58099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solidFill>
                <a:srgbClr val="0D4877"/>
              </a:solidFill>
              <a:latin typeface="Arial" panose="020B0604020202020204" pitchFamily="34" charset="0"/>
            </a:endParaRPr>
          </a:p>
        </p:txBody>
      </p:sp>
      <p:sp>
        <p:nvSpPr>
          <p:cNvPr id="9" name="Rectangle 8">
            <a:extLst>
              <a:ext uri="{FF2B5EF4-FFF2-40B4-BE49-F238E27FC236}">
                <a16:creationId xmlns:a16="http://schemas.microsoft.com/office/drawing/2014/main" id="{392E29CB-571F-AD45-9320-716287756CDC}"/>
              </a:ext>
            </a:extLst>
          </p:cNvPr>
          <p:cNvSpPr/>
          <p:nvPr userDrawn="1"/>
        </p:nvSpPr>
        <p:spPr>
          <a:xfrm>
            <a:off x="0" y="109831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Slide Number Placeholder 5">
            <a:extLst>
              <a:ext uri="{FF2B5EF4-FFF2-40B4-BE49-F238E27FC236}">
                <a16:creationId xmlns:a16="http://schemas.microsoft.com/office/drawing/2014/main" id="{E403F6CE-CECB-0A44-9ACA-F8937C52F2DF}"/>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Arial" panose="020B0604020202020204" pitchFamily="34" charset="0"/>
                <a:ea typeface="Arial" charset="0"/>
                <a:cs typeface="Arial" charset="0"/>
              </a:rPr>
              <a:pPr>
                <a:defRPr/>
              </a:pPr>
              <a:t>‹#›</a:t>
            </a:fld>
            <a:endParaRPr lang="en-US" b="0" i="0"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98620004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solidFill>
                <a:srgbClr val="0D4877"/>
              </a:solidFill>
              <a:latin typeface="Arial" panose="020B0604020202020204" pitchFamily="34" charset="0"/>
            </a:endParaRPr>
          </a:p>
        </p:txBody>
      </p:sp>
      <p:sp>
        <p:nvSpPr>
          <p:cNvPr id="4" name="Slide Number Placeholder 5">
            <a:extLst>
              <a:ext uri="{FF2B5EF4-FFF2-40B4-BE49-F238E27FC236}">
                <a16:creationId xmlns:a16="http://schemas.microsoft.com/office/drawing/2014/main" id="{AFBD80EE-F906-6746-8998-C99637F345E1}"/>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Arial" panose="020B0604020202020204" pitchFamily="34" charset="0"/>
                <a:ea typeface="Arial" charset="0"/>
                <a:cs typeface="Arial" charset="0"/>
              </a:rPr>
              <a:pPr>
                <a:defRPr/>
              </a:pPr>
              <a:t>‹#›</a:t>
            </a:fld>
            <a:endParaRPr lang="en-US" b="0" i="0"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196199023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25B56CA-707B-EE45-8D3F-4719944800C6}"/>
              </a:ext>
            </a:extLst>
          </p:cNvPr>
          <p:cNvSpPr/>
          <p:nvPr userDrawn="1"/>
        </p:nvSpPr>
        <p:spPr>
          <a:xfrm>
            <a:off x="0"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42948830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0">
              <a:schemeClr val="bg1"/>
            </a:gs>
            <a:gs pos="33000">
              <a:schemeClr val="bg1">
                <a:lumMod val="95000"/>
              </a:schemeClr>
            </a:gs>
            <a:gs pos="75000">
              <a:schemeClr val="bg1">
                <a:lumMod val="89000"/>
              </a:schemeClr>
            </a:gs>
            <a:gs pos="100000">
              <a:schemeClr val="bg1">
                <a:lumMod val="85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895B41F-B1C0-A748-9F86-98D0F3A1B3E4}"/>
              </a:ext>
            </a:extLst>
          </p:cNvPr>
          <p:cNvSpPr/>
          <p:nvPr userDrawn="1"/>
        </p:nvSpPr>
        <p:spPr>
          <a:xfrm rot="10800000">
            <a:off x="0" y="-1"/>
            <a:ext cx="12192000" cy="6874625"/>
          </a:xfrm>
          <a:prstGeom prst="rect">
            <a:avLst/>
          </a:prstGeom>
          <a:gradFill flip="none" rotWithShape="1">
            <a:gsLst>
              <a:gs pos="99000">
                <a:schemeClr val="bg1">
                  <a:lumMod val="85000"/>
                </a:schemeClr>
              </a:gs>
              <a:gs pos="0">
                <a:schemeClr val="bg1">
                  <a:alpha val="0"/>
                  <a:lumMod val="0"/>
                  <a:lumOff val="10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95244DD4-3A1B-1349-8515-9D9A1B12033E}"/>
              </a:ext>
            </a:extLst>
          </p:cNvPr>
          <p:cNvSpPr>
            <a:spLocks noGrp="1"/>
          </p:cNvSpPr>
          <p:nvPr>
            <p:ph type="ctrTitle"/>
          </p:nvPr>
        </p:nvSpPr>
        <p:spPr>
          <a:xfrm>
            <a:off x="691086" y="2203910"/>
            <a:ext cx="6800384" cy="3458817"/>
          </a:xfrm>
          <a:prstGeom prst="rect">
            <a:avLst/>
          </a:prstGeom>
        </p:spPr>
        <p:txBody>
          <a:bodyPr anchor="b" anchorCtr="0">
            <a:noAutofit/>
          </a:bodyPr>
          <a:lstStyle>
            <a:lvl1pPr algn="l">
              <a:lnSpc>
                <a:spcPct val="75000"/>
              </a:lnSpc>
              <a:defRPr sz="8200" b="0" spc="50" baseline="0">
                <a:solidFill>
                  <a:srgbClr val="FD5D3B"/>
                </a:solidFill>
              </a:defRPr>
            </a:lvl1pPr>
          </a:lstStyle>
          <a:p>
            <a:r>
              <a:rPr lang="en-US" dirty="0"/>
              <a:t>Click to edit Master title style</a:t>
            </a:r>
          </a:p>
        </p:txBody>
      </p:sp>
      <p:pic>
        <p:nvPicPr>
          <p:cNvPr id="7" name="Picture 6">
            <a:extLst>
              <a:ext uri="{FF2B5EF4-FFF2-40B4-BE49-F238E27FC236}">
                <a16:creationId xmlns:a16="http://schemas.microsoft.com/office/drawing/2014/main" id="{7CE03C8F-EAEA-3D42-ADE6-1BB86C3C10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6682" y="557314"/>
            <a:ext cx="1372461" cy="547806"/>
          </a:xfrm>
          <a:prstGeom prst="rect">
            <a:avLst/>
          </a:prstGeom>
        </p:spPr>
      </p:pic>
      <p:sp>
        <p:nvSpPr>
          <p:cNvPr id="6" name="Rectangle 5">
            <a:extLst>
              <a:ext uri="{FF2B5EF4-FFF2-40B4-BE49-F238E27FC236}">
                <a16:creationId xmlns:a16="http://schemas.microsoft.com/office/drawing/2014/main" id="{1960AADD-D779-3C44-A0AF-4385770CD281}"/>
              </a:ext>
            </a:extLst>
          </p:cNvPr>
          <p:cNvSpPr/>
          <p:nvPr userDrawn="1"/>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678299634"/>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b="0" i="0" dirty="0">
              <a:latin typeface="Arial" panose="020B0604020202020204" pitchFamily="34" charset="0"/>
            </a:endParaRPr>
          </a:p>
        </p:txBody>
      </p:sp>
      <p:sp>
        <p:nvSpPr>
          <p:cNvPr id="6" name="TextBox 5">
            <a:extLst>
              <a:ext uri="{FF2B5EF4-FFF2-40B4-BE49-F238E27FC236}">
                <a16:creationId xmlns:a16="http://schemas.microsoft.com/office/drawing/2014/main" id="{F7FB0324-3365-E44A-BB65-CA336AF7041D}"/>
              </a:ext>
            </a:extLst>
          </p:cNvPr>
          <p:cNvSpPr txBox="1"/>
          <p:nvPr userDrawn="1"/>
        </p:nvSpPr>
        <p:spPr>
          <a:xfrm>
            <a:off x="1824681" y="6165875"/>
            <a:ext cx="8542638" cy="215444"/>
          </a:xfrm>
          <a:prstGeom prst="rect">
            <a:avLst/>
          </a:prstGeom>
          <a:noFill/>
        </p:spPr>
        <p:txBody>
          <a:bodyPr wrap="square" lIns="0" tIns="0" rIns="0" bIns="0" rtlCol="0" anchor="b">
            <a:spAutoFit/>
          </a:bodyPr>
          <a:lstStyle/>
          <a:p>
            <a:pPr algn="ctr">
              <a:lnSpc>
                <a:spcPct val="100000"/>
              </a:lnSpc>
            </a:pPr>
            <a:r>
              <a:rPr lang="en-US" sz="700" b="0" i="0" u="none" dirty="0">
                <a:solidFill>
                  <a:srgbClr val="1A1918"/>
                </a:solidFill>
                <a:latin typeface="Arial" panose="020B0604020202020204" pitchFamily="34" charset="0"/>
                <a:cs typeface="Arial" panose="020B0604020202020204" pitchFamily="34" charset="0"/>
              </a:rPr>
              <a:t>Blue Cross Blue Shield of Massachusetts is an Independent Licensee of the Blue Cross and Blue Shield Association. ® Registered Marks of the Blue Cross and Blue Shield Association.</a:t>
            </a:r>
          </a:p>
          <a:p>
            <a:pPr algn="ctr">
              <a:lnSpc>
                <a:spcPct val="100000"/>
              </a:lnSpc>
            </a:pPr>
            <a:r>
              <a:rPr lang="en-US" sz="700" b="0" i="0" u="none" dirty="0">
                <a:solidFill>
                  <a:srgbClr val="1A1918"/>
                </a:solidFill>
                <a:latin typeface="Arial" panose="020B0604020202020204" pitchFamily="34" charset="0"/>
                <a:cs typeface="Arial" panose="020B0604020202020204" pitchFamily="34" charset="0"/>
              </a:rPr>
              <a:t>®, TM, Registered Marks, and Trademarks are the property of their respective owners. © 2021 Blue Cross and Blue Shield of Massachusetts, Inc., or Blue Cross and Blue Shield of Massachusetts HMO Blue, Inc.</a:t>
            </a:r>
          </a:p>
        </p:txBody>
      </p:sp>
      <p:sp>
        <p:nvSpPr>
          <p:cNvPr id="7" name="TextBox 6">
            <a:extLst>
              <a:ext uri="{FF2B5EF4-FFF2-40B4-BE49-F238E27FC236}">
                <a16:creationId xmlns:a16="http://schemas.microsoft.com/office/drawing/2014/main" id="{F0EEAF1E-799E-4A46-9113-6B425E82B8C2}"/>
              </a:ext>
            </a:extLst>
          </p:cNvPr>
          <p:cNvSpPr txBox="1"/>
          <p:nvPr userDrawn="1"/>
        </p:nvSpPr>
        <p:spPr>
          <a:xfrm>
            <a:off x="0" y="2751025"/>
            <a:ext cx="12192000" cy="861774"/>
          </a:xfrm>
          <a:prstGeom prst="rect">
            <a:avLst/>
          </a:prstGeom>
          <a:noFill/>
        </p:spPr>
        <p:txBody>
          <a:bodyPr wrap="square" rtlCol="0">
            <a:spAutoFit/>
          </a:bodyPr>
          <a:lstStyle/>
          <a:p>
            <a:pPr algn="ctr"/>
            <a:r>
              <a:rPr lang="en-US" sz="5000" b="0" u="none" dirty="0">
                <a:solidFill>
                  <a:schemeClr val="tx1"/>
                </a:solidFill>
                <a:latin typeface="+mj-lt"/>
              </a:rPr>
              <a:t>Thank you</a:t>
            </a:r>
          </a:p>
        </p:txBody>
      </p:sp>
      <p:pic>
        <p:nvPicPr>
          <p:cNvPr id="9" name="Picture 8" descr="A picture containing clock&#10;&#10;Description automatically generated">
            <a:extLst>
              <a:ext uri="{FF2B5EF4-FFF2-40B4-BE49-F238E27FC236}">
                <a16:creationId xmlns:a16="http://schemas.microsoft.com/office/drawing/2014/main" id="{A77CBA1B-0E6A-D646-ACA8-48AF088E0CA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12713" y="5329917"/>
            <a:ext cx="1366574" cy="547807"/>
          </a:xfrm>
          <a:prstGeom prst="rect">
            <a:avLst/>
          </a:prstGeom>
        </p:spPr>
      </p:pic>
    </p:spTree>
    <p:extLst>
      <p:ext uri="{BB962C8B-B14F-4D97-AF65-F5344CB8AC3E}">
        <p14:creationId xmlns:p14="http://schemas.microsoft.com/office/powerpoint/2010/main" val="40967096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Bubble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Bold" panose="020B0606020202050201" pitchFamily="34" charset="77"/>
              </a:defRPr>
            </a:lvl1pPr>
          </a:lstStyle>
          <a:p>
            <a:pPr lvl="0"/>
            <a:r>
              <a:rPr lang="en-US" dirty="0"/>
              <a:t>Bubble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spTree>
    <p:extLst>
      <p:ext uri="{BB962C8B-B14F-4D97-AF65-F5344CB8AC3E}">
        <p14:creationId xmlns:p14="http://schemas.microsoft.com/office/powerpoint/2010/main" val="105129438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3" name="Picture 2" descr="A picture containing person&#10;&#10;Description automatically generated">
            <a:extLst>
              <a:ext uri="{FF2B5EF4-FFF2-40B4-BE49-F238E27FC236}">
                <a16:creationId xmlns:a16="http://schemas.microsoft.com/office/drawing/2014/main" id="{5E33671B-5F6E-364F-B1AE-2A4F5BC9B5C2}"/>
              </a:ext>
            </a:extLst>
          </p:cNvPr>
          <p:cNvPicPr>
            <a:picLocks noChangeAspect="1"/>
          </p:cNvPicPr>
          <p:nvPr userDrawn="1"/>
        </p:nvPicPr>
        <p:blipFill rotWithShape="1">
          <a:blip r:embed="rId2"/>
          <a:srcRect l="1" t="16149" r="7981" b="1"/>
          <a:stretch/>
        </p:blipFill>
        <p:spPr>
          <a:xfrm>
            <a:off x="5188746" y="0"/>
            <a:ext cx="7003254" cy="6858000"/>
          </a:xfrm>
          <a:prstGeom prst="rect">
            <a:avLst/>
          </a:prstGeom>
        </p:spPr>
      </p:pic>
      <p:sp>
        <p:nvSpPr>
          <p:cNvPr id="6" name="Freeform 5">
            <a:extLst>
              <a:ext uri="{FF2B5EF4-FFF2-40B4-BE49-F238E27FC236}">
                <a16:creationId xmlns:a16="http://schemas.microsoft.com/office/drawing/2014/main" id="{F520208C-B9F9-E048-BB10-0359191C436D}"/>
              </a:ext>
            </a:extLst>
          </p:cNvPr>
          <p:cNvSpPr/>
          <p:nvPr userDrawn="1"/>
        </p:nvSpPr>
        <p:spPr>
          <a:xfrm>
            <a:off x="0" y="1364777"/>
            <a:ext cx="12192000" cy="5493223"/>
          </a:xfrm>
          <a:custGeom>
            <a:avLst/>
            <a:gdLst>
              <a:gd name="connsiteX0" fmla="*/ 0 w 12187451"/>
              <a:gd name="connsiteY0" fmla="*/ 4326340 h 5527343"/>
              <a:gd name="connsiteX1" fmla="*/ 0 w 12187451"/>
              <a:gd name="connsiteY1" fmla="*/ 5527343 h 5527343"/>
              <a:gd name="connsiteX2" fmla="*/ 12187451 w 12187451"/>
              <a:gd name="connsiteY2" fmla="*/ 5527343 h 5527343"/>
              <a:gd name="connsiteX3" fmla="*/ 12187451 w 12187451"/>
              <a:gd name="connsiteY3" fmla="*/ 0 h 5527343"/>
              <a:gd name="connsiteX4" fmla="*/ 10890913 w 12187451"/>
              <a:gd name="connsiteY4" fmla="*/ 2006221 h 5527343"/>
              <a:gd name="connsiteX5" fmla="*/ 9444251 w 12187451"/>
              <a:gd name="connsiteY5" fmla="*/ 3248167 h 5527343"/>
              <a:gd name="connsiteX6" fmla="*/ 7383439 w 12187451"/>
              <a:gd name="connsiteY6" fmla="*/ 4080681 h 5527343"/>
              <a:gd name="connsiteX7" fmla="*/ 4995081 w 12187451"/>
              <a:gd name="connsiteY7" fmla="*/ 4380931 h 5527343"/>
              <a:gd name="connsiteX8" fmla="*/ 1897039 w 12187451"/>
              <a:gd name="connsiteY8" fmla="*/ 4339988 h 5527343"/>
              <a:gd name="connsiteX9" fmla="*/ 0 w 12187451"/>
              <a:gd name="connsiteY9" fmla="*/ 4326340 h 552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87451" h="5527343">
                <a:moveTo>
                  <a:pt x="0" y="4326340"/>
                </a:moveTo>
                <a:lnTo>
                  <a:pt x="0" y="5527343"/>
                </a:lnTo>
                <a:lnTo>
                  <a:pt x="12187451" y="5527343"/>
                </a:lnTo>
                <a:lnTo>
                  <a:pt x="12187451" y="0"/>
                </a:lnTo>
                <a:lnTo>
                  <a:pt x="10890913" y="2006221"/>
                </a:lnTo>
                <a:lnTo>
                  <a:pt x="9444251" y="3248167"/>
                </a:lnTo>
                <a:lnTo>
                  <a:pt x="7383439" y="4080681"/>
                </a:lnTo>
                <a:lnTo>
                  <a:pt x="4995081" y="4380931"/>
                </a:lnTo>
                <a:lnTo>
                  <a:pt x="1897039" y="4339988"/>
                </a:lnTo>
                <a:lnTo>
                  <a:pt x="0" y="4326340"/>
                </a:lnTo>
                <a:close/>
              </a:path>
            </a:pathLst>
          </a:cu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8" name="Picture 7">
            <a:extLst>
              <a:ext uri="{FF2B5EF4-FFF2-40B4-BE49-F238E27FC236}">
                <a16:creationId xmlns:a16="http://schemas.microsoft.com/office/drawing/2014/main" id="{C323FAA1-EE35-4E47-9502-CDDAE8BEB8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48201" t="71496" r="12452" b="9264"/>
          <a:stretch/>
        </p:blipFill>
        <p:spPr>
          <a:xfrm>
            <a:off x="0" y="0"/>
            <a:ext cx="12192001" cy="6100549"/>
          </a:xfrm>
          <a:prstGeom prst="rect">
            <a:avLst/>
          </a:prstGeom>
        </p:spPr>
      </p:pic>
    </p:spTree>
    <p:extLst>
      <p:ext uri="{BB962C8B-B14F-4D97-AF65-F5344CB8AC3E}">
        <p14:creationId xmlns:p14="http://schemas.microsoft.com/office/powerpoint/2010/main" val="876270782"/>
      </p:ext>
    </p:extLst>
  </p:cSld>
  <p:clrMapOvr>
    <a:masterClrMapping/>
  </p:clrMapOvr>
  <p:transition advClick="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409E84B2-D458-854D-96C2-11A0F89BE309}"/>
              </a:ext>
            </a:extLst>
          </p:cNvPr>
          <p:cNvPicPr>
            <a:picLocks noChangeAspect="1"/>
          </p:cNvPicPr>
          <p:nvPr userDrawn="1"/>
        </p:nvPicPr>
        <p:blipFill>
          <a:blip r:embed="rId2"/>
          <a:stretch>
            <a:fillRect/>
          </a:stretch>
        </p:blipFill>
        <p:spPr>
          <a:xfrm>
            <a:off x="691085" y="662254"/>
            <a:ext cx="1366575" cy="547808"/>
          </a:xfrm>
          <a:prstGeom prst="rect">
            <a:avLst/>
          </a:prstGeom>
        </p:spPr>
      </p:pic>
    </p:spTree>
    <p:extLst>
      <p:ext uri="{BB962C8B-B14F-4D97-AF65-F5344CB8AC3E}">
        <p14:creationId xmlns:p14="http://schemas.microsoft.com/office/powerpoint/2010/main" val="90623099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409E84B2-D458-854D-96C2-11A0F89BE309}"/>
              </a:ext>
            </a:extLst>
          </p:cNvPr>
          <p:cNvPicPr>
            <a:picLocks noChangeAspect="1"/>
          </p:cNvPicPr>
          <p:nvPr userDrawn="1"/>
        </p:nvPicPr>
        <p:blipFill>
          <a:blip r:embed="rId2"/>
          <a:stretch>
            <a:fillRect/>
          </a:stretch>
        </p:blipFill>
        <p:spPr>
          <a:xfrm>
            <a:off x="10171262" y="662254"/>
            <a:ext cx="1366575" cy="547808"/>
          </a:xfrm>
          <a:prstGeom prst="rect">
            <a:avLst/>
          </a:prstGeom>
        </p:spPr>
      </p:pic>
    </p:spTree>
    <p:extLst>
      <p:ext uri="{BB962C8B-B14F-4D97-AF65-F5344CB8AC3E}">
        <p14:creationId xmlns:p14="http://schemas.microsoft.com/office/powerpoint/2010/main" val="430141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AC9D299-8650-0C40-BAD2-FD9EB9325F4F}"/>
              </a:ext>
            </a:extLst>
          </p:cNvPr>
          <p:cNvPicPr>
            <a:picLocks noChangeAspect="1"/>
          </p:cNvPicPr>
          <p:nvPr userDrawn="1"/>
        </p:nvPicPr>
        <p:blipFill>
          <a:blip r:embed="rId2"/>
          <a:stretch>
            <a:fillRect/>
          </a:stretch>
        </p:blipFill>
        <p:spPr>
          <a:xfrm>
            <a:off x="10351008" y="585216"/>
            <a:ext cx="1154049" cy="460629"/>
          </a:xfrm>
          <a:prstGeom prst="rect">
            <a:avLst/>
          </a:prstGeom>
        </p:spPr>
      </p:pic>
      <p:sp>
        <p:nvSpPr>
          <p:cNvPr id="14" name="Text Placeholder 15">
            <a:extLst>
              <a:ext uri="{FF2B5EF4-FFF2-40B4-BE49-F238E27FC236}">
                <a16:creationId xmlns:a16="http://schemas.microsoft.com/office/drawing/2014/main" id="{05957BAB-8FC8-F14D-9B28-F1B6AD278CF6}"/>
              </a:ext>
            </a:extLst>
          </p:cNvPr>
          <p:cNvSpPr>
            <a:spLocks noGrp="1"/>
          </p:cNvSpPr>
          <p:nvPr>
            <p:ph type="body" sz="quarter" idx="14" hasCustomPrompt="1"/>
          </p:nvPr>
        </p:nvSpPr>
        <p:spPr>
          <a:xfrm>
            <a:off x="822050" y="2525517"/>
            <a:ext cx="10624100" cy="2046475"/>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200" b="1" i="0" cap="all" spc="300" baseline="0">
                <a:solidFill>
                  <a:schemeClr val="accent1"/>
                </a:solidFill>
                <a:latin typeface="Arial" panose="020B0604020202020204" pitchFamily="34" charset="0"/>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Sample intro copy Sample intro copy Sample intro copy Sample intro copy Sample intro copy Sample intro copy Sample intro copy Sample intro copy Sample intro copy</a:t>
            </a:r>
          </a:p>
        </p:txBody>
      </p:sp>
      <p:cxnSp>
        <p:nvCxnSpPr>
          <p:cNvPr id="15" name="Straight Connector 14">
            <a:extLst>
              <a:ext uri="{FF2B5EF4-FFF2-40B4-BE49-F238E27FC236}">
                <a16:creationId xmlns:a16="http://schemas.microsoft.com/office/drawing/2014/main" id="{D705F83C-13A4-4543-B3A7-4BFA1CCF23FF}"/>
              </a:ext>
            </a:extLst>
          </p:cNvPr>
          <p:cNvCxnSpPr>
            <a:cxnSpLocks/>
          </p:cNvCxnSpPr>
          <p:nvPr userDrawn="1"/>
        </p:nvCxnSpPr>
        <p:spPr>
          <a:xfrm>
            <a:off x="914400" y="2362200"/>
            <a:ext cx="104394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3913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755374"/>
            <a:ext cx="0" cy="5344637"/>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40438BD-1E40-B849-8628-D0076E6B6249}"/>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31055769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3429000"/>
            <a:ext cx="0" cy="24762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AAE50D1D-42AB-6544-BE99-B8FBC897FEF2}"/>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57257401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44A88A-3ECD-B149-BE10-64102586BCCA}"/>
              </a:ext>
            </a:extLst>
          </p:cNvPr>
          <p:cNvSpPr/>
          <p:nvPr/>
        </p:nvSpPr>
        <p:spPr>
          <a:xfrm>
            <a:off x="0" y="5497690"/>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25A05333-161E-884B-8EA6-CB59D7CDF9EA}"/>
              </a:ext>
            </a:extLst>
          </p:cNvPr>
          <p:cNvSpPr/>
          <p:nvPr userDrawn="1"/>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lide Number Placeholder 5">
            <a:extLst>
              <a:ext uri="{FF2B5EF4-FFF2-40B4-BE49-F238E27FC236}">
                <a16:creationId xmlns:a16="http://schemas.microsoft.com/office/drawing/2014/main" id="{C2073707-3774-1E4C-8B79-AAE73822D681}"/>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67507765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Tree>
    <p:extLst>
      <p:ext uri="{BB962C8B-B14F-4D97-AF65-F5344CB8AC3E}">
        <p14:creationId xmlns:p14="http://schemas.microsoft.com/office/powerpoint/2010/main" val="377469675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362C32BC-BEC7-1F4A-A918-3C2DB7E63E1B}"/>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97710922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80FD26C-DFFD-AC44-A569-0FC5F277A177}"/>
              </a:ext>
            </a:extLst>
          </p:cNvPr>
          <p:cNvCxnSpPr>
            <a:cxnSpLocks/>
          </p:cNvCxnSpPr>
          <p:nvPr userDrawn="1"/>
        </p:nvCxnSpPr>
        <p:spPr>
          <a:xfrm>
            <a:off x="0" y="640080"/>
            <a:ext cx="3319975" cy="0"/>
          </a:xfrm>
          <a:prstGeom prst="line">
            <a:avLst/>
          </a:prstGeom>
          <a:ln w="203200">
            <a:solidFill>
              <a:srgbClr val="FFA76C"/>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09EA3EC-ADE5-C74A-819F-2489B119122C}"/>
              </a:ext>
            </a:extLst>
          </p:cNvPr>
          <p:cNvCxnSpPr>
            <a:cxnSpLocks/>
          </p:cNvCxnSpPr>
          <p:nvPr userDrawn="1"/>
        </p:nvCxnSpPr>
        <p:spPr>
          <a:xfrm>
            <a:off x="8915400" y="6019800"/>
            <a:ext cx="3319975" cy="0"/>
          </a:xfrm>
          <a:prstGeom prst="line">
            <a:avLst/>
          </a:prstGeom>
          <a:ln w="203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40815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FCE5AA-DB04-AA4C-8269-5BF23B3B2B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58000"/>
          </a:xfrm>
          <a:prstGeom prst="rect">
            <a:avLst/>
          </a:prstGeom>
        </p:spPr>
      </p:pic>
    </p:spTree>
    <p:extLst>
      <p:ext uri="{BB962C8B-B14F-4D97-AF65-F5344CB8AC3E}">
        <p14:creationId xmlns:p14="http://schemas.microsoft.com/office/powerpoint/2010/main" val="83981930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6" name="Picture 5">
            <a:extLst>
              <a:ext uri="{FF2B5EF4-FFF2-40B4-BE49-F238E27FC236}">
                <a16:creationId xmlns:a16="http://schemas.microsoft.com/office/drawing/2014/main" id="{C512C19A-8884-834E-A447-BA3C5FE2FA3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143054869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4" name="Picture 3">
            <a:extLst>
              <a:ext uri="{FF2B5EF4-FFF2-40B4-BE49-F238E27FC236}">
                <a16:creationId xmlns:a16="http://schemas.microsoft.com/office/drawing/2014/main" id="{B5BF3747-E460-794F-8178-2E59446F8F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58000"/>
          </a:xfrm>
          <a:prstGeom prst="rect">
            <a:avLst/>
          </a:prstGeom>
        </p:spPr>
      </p:pic>
    </p:spTree>
    <p:extLst>
      <p:ext uri="{BB962C8B-B14F-4D97-AF65-F5344CB8AC3E}">
        <p14:creationId xmlns:p14="http://schemas.microsoft.com/office/powerpoint/2010/main" val="345421070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21F296-804A-C249-B4E1-F296E50A954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1441038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 Slide + Logo">
    <p:spTree>
      <p:nvGrpSpPr>
        <p:cNvPr id="1" name=""/>
        <p:cNvGrpSpPr/>
        <p:nvPr/>
      </p:nvGrpSpPr>
      <p:grpSpPr>
        <a:xfrm>
          <a:off x="0" y="0"/>
          <a:ext cx="0" cy="0"/>
          <a:chOff x="0" y="0"/>
          <a:chExt cx="0" cy="0"/>
        </a:xfrm>
      </p:grpSpPr>
      <p:sp>
        <p:nvSpPr>
          <p:cNvPr id="8" name="Text Placeholder 27">
            <a:extLst>
              <a:ext uri="{FF2B5EF4-FFF2-40B4-BE49-F238E27FC236}">
                <a16:creationId xmlns:a16="http://schemas.microsoft.com/office/drawing/2014/main" id="{634528FB-D76C-9040-9976-19CC3E9CD157}"/>
              </a:ext>
            </a:extLst>
          </p:cNvPr>
          <p:cNvSpPr>
            <a:spLocks noGrp="1"/>
          </p:cNvSpPr>
          <p:nvPr>
            <p:ph type="body" sz="quarter" idx="19" hasCustomPrompt="1"/>
          </p:nvPr>
        </p:nvSpPr>
        <p:spPr>
          <a:xfrm>
            <a:off x="1524000" y="5780087"/>
            <a:ext cx="7019925" cy="228600"/>
          </a:xfrm>
          <a:prstGeom prst="rect">
            <a:avLst/>
          </a:prstGeom>
        </p:spPr>
        <p:txBody>
          <a:bodyPr/>
          <a:lstStyle>
            <a:lvl1pPr marL="0" indent="0">
              <a:buNone/>
              <a:defRPr sz="900" b="0" i="0">
                <a:solidFill>
                  <a:schemeClr val="accent1"/>
                </a:solidFill>
                <a:latin typeface="Arial" panose="020B0604020202020204" pitchFamily="34" charset="0"/>
              </a:defRPr>
            </a:lvl1pPr>
          </a:lstStyle>
          <a:p>
            <a:pPr lvl="0"/>
            <a:r>
              <a:rPr lang="en-US" dirty="0"/>
              <a:t>1. Sample citation sample citation sample citation sample citation sample citation</a:t>
            </a:r>
          </a:p>
        </p:txBody>
      </p:sp>
      <p:sp>
        <p:nvSpPr>
          <p:cNvPr id="14" name="Text Placeholder 23">
            <a:extLst>
              <a:ext uri="{FF2B5EF4-FFF2-40B4-BE49-F238E27FC236}">
                <a16:creationId xmlns:a16="http://schemas.microsoft.com/office/drawing/2014/main" id="{4FFAEEF4-1C47-9445-81CC-99E05B1FCBD6}"/>
              </a:ext>
            </a:extLst>
          </p:cNvPr>
          <p:cNvSpPr>
            <a:spLocks noGrp="1"/>
          </p:cNvSpPr>
          <p:nvPr>
            <p:ph type="body" sz="quarter" idx="17" hasCustomPrompt="1"/>
          </p:nvPr>
        </p:nvSpPr>
        <p:spPr>
          <a:xfrm>
            <a:off x="6617512" y="3325898"/>
            <a:ext cx="4977954" cy="762000"/>
          </a:xfrm>
          <a:prstGeom prst="rect">
            <a:avLst/>
          </a:prstGeom>
        </p:spPr>
        <p:txBody>
          <a:bodyPr/>
          <a:lstStyle>
            <a:lvl1pPr marL="0" indent="0">
              <a:buNone/>
              <a:defRPr sz="1800" b="0" i="0">
                <a:solidFill>
                  <a:schemeClr val="accent1"/>
                </a:solidFill>
                <a:latin typeface="Arial" panose="020B0604020202020204" pitchFamily="34" charset="0"/>
              </a:defRPr>
            </a:lvl1pPr>
          </a:lstStyle>
          <a:p>
            <a:pPr lvl="0"/>
            <a:r>
              <a:rPr lang="en-US" dirty="0"/>
              <a:t>Sample citation sample citation sample citation sample citation sample citation sample citation sample citation.</a:t>
            </a:r>
            <a:r>
              <a:rPr lang="en-US" baseline="30000" dirty="0"/>
              <a:t>1</a:t>
            </a:r>
            <a:endParaRPr lang="en-US" dirty="0"/>
          </a:p>
        </p:txBody>
      </p:sp>
      <p:sp>
        <p:nvSpPr>
          <p:cNvPr id="15" name="Text Placeholder 21">
            <a:extLst>
              <a:ext uri="{FF2B5EF4-FFF2-40B4-BE49-F238E27FC236}">
                <a16:creationId xmlns:a16="http://schemas.microsoft.com/office/drawing/2014/main" id="{D5DEC1DA-CF4C-0543-8180-1188D4761D07}"/>
              </a:ext>
            </a:extLst>
          </p:cNvPr>
          <p:cNvSpPr>
            <a:spLocks noGrp="1"/>
          </p:cNvSpPr>
          <p:nvPr>
            <p:ph type="body" sz="quarter" idx="16" hasCustomPrompt="1"/>
          </p:nvPr>
        </p:nvSpPr>
        <p:spPr>
          <a:xfrm>
            <a:off x="6617512" y="1921274"/>
            <a:ext cx="4991085" cy="1382615"/>
          </a:xfrm>
          <a:prstGeom prst="rect">
            <a:avLst/>
          </a:prstGeom>
        </p:spPr>
        <p:txBody>
          <a:bodyPr/>
          <a:lstStyle>
            <a:lvl1pPr marL="0" indent="0">
              <a:lnSpc>
                <a:spcPts val="2980"/>
              </a:lnSpc>
              <a:buNone/>
              <a:defRPr sz="2400" b="1" i="0">
                <a:solidFill>
                  <a:schemeClr val="accent1"/>
                </a:solidFill>
                <a:latin typeface="Arial" panose="020B0604020202020204" pitchFamily="34" charset="0"/>
              </a:defRPr>
            </a:lvl1pPr>
          </a:lstStyle>
          <a:p>
            <a:pPr lvl="0"/>
            <a:r>
              <a:rPr lang="en-US" dirty="0"/>
              <a:t>“Sample quote sample quote sample quote sample quote sample quote sample quote.”</a:t>
            </a:r>
          </a:p>
        </p:txBody>
      </p:sp>
      <p:sp>
        <p:nvSpPr>
          <p:cNvPr id="16" name="Text Placeholder 6">
            <a:extLst>
              <a:ext uri="{FF2B5EF4-FFF2-40B4-BE49-F238E27FC236}">
                <a16:creationId xmlns:a16="http://schemas.microsoft.com/office/drawing/2014/main" id="{C0A68969-47EC-3B4B-8724-FB6CC37D3A09}"/>
              </a:ext>
            </a:extLst>
          </p:cNvPr>
          <p:cNvSpPr>
            <a:spLocks noGrp="1"/>
          </p:cNvSpPr>
          <p:nvPr>
            <p:ph type="body" sz="quarter" idx="15" hasCustomPrompt="1"/>
          </p:nvPr>
        </p:nvSpPr>
        <p:spPr>
          <a:xfrm>
            <a:off x="2959912" y="1765465"/>
            <a:ext cx="3276600" cy="294957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i="0" cap="all" spc="300" baseline="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Sample Large copy Sample Large copy </a:t>
            </a:r>
          </a:p>
          <a:p>
            <a:pPr lvl="0"/>
            <a:endParaRPr lang="en-US" dirty="0"/>
          </a:p>
        </p:txBody>
      </p:sp>
      <p:sp>
        <p:nvSpPr>
          <p:cNvPr id="17" name="Text Placeholder 2">
            <a:extLst>
              <a:ext uri="{FF2B5EF4-FFF2-40B4-BE49-F238E27FC236}">
                <a16:creationId xmlns:a16="http://schemas.microsoft.com/office/drawing/2014/main" id="{9E4E4CA5-2D2C-0E4B-BCE6-249A036646AF}"/>
              </a:ext>
            </a:extLst>
          </p:cNvPr>
          <p:cNvSpPr>
            <a:spLocks noGrp="1"/>
          </p:cNvSpPr>
          <p:nvPr>
            <p:ph type="body" sz="quarter" idx="14" hasCustomPrompt="1"/>
          </p:nvPr>
        </p:nvSpPr>
        <p:spPr>
          <a:xfrm>
            <a:off x="609600" y="1765465"/>
            <a:ext cx="2286000" cy="1828800"/>
          </a:xfrm>
          <a:prstGeom prst="rect">
            <a:avLst/>
          </a:prstGeom>
        </p:spPr>
        <p:txBody>
          <a:bodyPr/>
          <a:lstStyle>
            <a:lvl1pPr marL="0" indent="0">
              <a:buNone/>
              <a:defRPr sz="15000" b="1">
                <a:solidFill>
                  <a:schemeClr val="accent4"/>
                </a:solidFill>
                <a:latin typeface="Bebas Neue" panose="020B0606020202050201" pitchFamily="34" charset="77"/>
              </a:defRPr>
            </a:lvl1pPr>
          </a:lstStyle>
          <a:p>
            <a:pPr lvl="0"/>
            <a:r>
              <a:rPr lang="en-US" dirty="0"/>
              <a:t>XY</a:t>
            </a:r>
          </a:p>
        </p:txBody>
      </p:sp>
      <p:sp>
        <p:nvSpPr>
          <p:cNvPr id="18" name="Text Placeholder 8">
            <a:extLst>
              <a:ext uri="{FF2B5EF4-FFF2-40B4-BE49-F238E27FC236}">
                <a16:creationId xmlns:a16="http://schemas.microsoft.com/office/drawing/2014/main" id="{84A623AC-5E69-C048-A9DF-728F46CFCA44}"/>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9" name="Text Placeholder 10">
            <a:extLst>
              <a:ext uri="{FF2B5EF4-FFF2-40B4-BE49-F238E27FC236}">
                <a16:creationId xmlns:a16="http://schemas.microsoft.com/office/drawing/2014/main" id="{1FEACE0B-2FB0-4E45-9E64-BF3C3BDE2293}"/>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
        <p:nvSpPr>
          <p:cNvPr id="20" name="Text Placeholder 25">
            <a:extLst>
              <a:ext uri="{FF2B5EF4-FFF2-40B4-BE49-F238E27FC236}">
                <a16:creationId xmlns:a16="http://schemas.microsoft.com/office/drawing/2014/main" id="{84DF37E6-2AC3-0C4E-B9C6-5BEC5F381972}"/>
              </a:ext>
            </a:extLst>
          </p:cNvPr>
          <p:cNvSpPr>
            <a:spLocks noGrp="1"/>
          </p:cNvSpPr>
          <p:nvPr>
            <p:ph type="body" sz="quarter" idx="18" hasCustomPrompt="1"/>
          </p:nvPr>
        </p:nvSpPr>
        <p:spPr>
          <a:xfrm>
            <a:off x="828675" y="5780087"/>
            <a:ext cx="2286000" cy="174625"/>
          </a:xfrm>
          <a:prstGeom prst="rect">
            <a:avLst/>
          </a:prstGeom>
        </p:spPr>
        <p:txBody>
          <a:bodyPr/>
          <a:lstStyle>
            <a:lvl1pPr marL="0" indent="0">
              <a:buNone/>
              <a:defRPr sz="900" b="0" i="0" cap="all" spc="300" baseline="0">
                <a:solidFill>
                  <a:schemeClr val="accent1"/>
                </a:solidFill>
                <a:latin typeface="Arial" panose="020B0604020202020204" pitchFamily="34" charset="0"/>
              </a:defRPr>
            </a:lvl1pPr>
          </a:lstStyle>
          <a:p>
            <a:pPr lvl="0"/>
            <a:r>
              <a:rPr lang="en-US" dirty="0"/>
              <a:t>NOTES:</a:t>
            </a:r>
          </a:p>
        </p:txBody>
      </p:sp>
    </p:spTree>
    <p:extLst>
      <p:ext uri="{BB962C8B-B14F-4D97-AF65-F5344CB8AC3E}">
        <p14:creationId xmlns:p14="http://schemas.microsoft.com/office/powerpoint/2010/main" val="4098224656"/>
      </p:ext>
    </p:extLst>
  </p:cSld>
  <p:clrMapOvr>
    <a:masterClrMapping/>
  </p:clrMapOvr>
  <p:extLst>
    <p:ext uri="{DCECCB84-F9BA-43D5-87BE-67443E8EF086}">
      <p15:sldGuideLst xmlns:p15="http://schemas.microsoft.com/office/powerpoint/2012/main">
        <p15:guide id="1" orient="horz" pos="1104" userDrawn="1">
          <p15:clr>
            <a:srgbClr val="FBAE40"/>
          </p15:clr>
        </p15:guide>
        <p15:guide id="2" pos="384"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4" name="Picture 3">
            <a:extLst>
              <a:ext uri="{FF2B5EF4-FFF2-40B4-BE49-F238E27FC236}">
                <a16:creationId xmlns:a16="http://schemas.microsoft.com/office/drawing/2014/main" id="{6C092D29-E373-0841-B9B4-A6D41CE582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71496" r="12452" b="6875"/>
          <a:stretch/>
        </p:blipFill>
        <p:spPr>
          <a:xfrm>
            <a:off x="0" y="0"/>
            <a:ext cx="12192000" cy="6858000"/>
          </a:xfrm>
          <a:prstGeom prst="rect">
            <a:avLst/>
          </a:prstGeom>
        </p:spPr>
      </p:pic>
    </p:spTree>
    <p:extLst>
      <p:ext uri="{BB962C8B-B14F-4D97-AF65-F5344CB8AC3E}">
        <p14:creationId xmlns:p14="http://schemas.microsoft.com/office/powerpoint/2010/main" val="389783799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 name="Picture 4">
            <a:extLst>
              <a:ext uri="{FF2B5EF4-FFF2-40B4-BE49-F238E27FC236}">
                <a16:creationId xmlns:a16="http://schemas.microsoft.com/office/drawing/2014/main" id="{35EDE8B8-10B3-A341-8CB8-AC4046126BF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1" y="1"/>
            <a:ext cx="12153898" cy="6857999"/>
          </a:xfrm>
          <a:prstGeom prst="rect">
            <a:avLst/>
          </a:prstGeom>
        </p:spPr>
      </p:pic>
    </p:spTree>
    <p:extLst>
      <p:ext uri="{BB962C8B-B14F-4D97-AF65-F5344CB8AC3E}">
        <p14:creationId xmlns:p14="http://schemas.microsoft.com/office/powerpoint/2010/main" val="192975611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9" name="Picture 8">
            <a:extLst>
              <a:ext uri="{FF2B5EF4-FFF2-40B4-BE49-F238E27FC236}">
                <a16:creationId xmlns:a16="http://schemas.microsoft.com/office/drawing/2014/main" id="{582300F6-F382-A84D-8A22-BF6F26BF060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9469"/>
          <a:stretch/>
        </p:blipFill>
        <p:spPr>
          <a:xfrm>
            <a:off x="0" y="629919"/>
            <a:ext cx="12192000" cy="6228081"/>
          </a:xfrm>
          <a:prstGeom prst="rect">
            <a:avLst/>
          </a:prstGeom>
        </p:spPr>
      </p:pic>
      <p:sp>
        <p:nvSpPr>
          <p:cNvPr id="5" name="Slide Number Placeholder 5">
            <a:extLst>
              <a:ext uri="{FF2B5EF4-FFF2-40B4-BE49-F238E27FC236}">
                <a16:creationId xmlns:a16="http://schemas.microsoft.com/office/drawing/2014/main" id="{F449AB37-E0D1-B442-8B9D-56F2E6AC8BC1}"/>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90145753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2E29CB-571F-AD45-9320-716287756CDC}"/>
              </a:ext>
            </a:extLst>
          </p:cNvPr>
          <p:cNvSpPr/>
          <p:nvPr userDrawn="1"/>
        </p:nvSpPr>
        <p:spPr>
          <a:xfrm>
            <a:off x="0" y="109831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lide Number Placeholder 5">
            <a:extLst>
              <a:ext uri="{FF2B5EF4-FFF2-40B4-BE49-F238E27FC236}">
                <a16:creationId xmlns:a16="http://schemas.microsoft.com/office/drawing/2014/main" id="{98CCEE3C-75C5-EC41-AD28-72701039AB7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9583682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4" name="Slide Number Placeholder 5">
            <a:extLst>
              <a:ext uri="{FF2B5EF4-FFF2-40B4-BE49-F238E27FC236}">
                <a16:creationId xmlns:a16="http://schemas.microsoft.com/office/drawing/2014/main" id="{7B7BF54B-D3A0-6440-8A1A-A5CBD71E93E4}"/>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114021084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8D5608-D27F-BD4E-B35B-74E14DF2F75F}"/>
              </a:ext>
            </a:extLst>
          </p:cNvPr>
          <p:cNvSpPr/>
          <p:nvPr userDrawn="1"/>
        </p:nvSpPr>
        <p:spPr>
          <a:xfrm>
            <a:off x="11597268" y="6211229"/>
            <a:ext cx="468352"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025B56CA-707B-EE45-8D3F-4719944800C6}"/>
              </a:ext>
            </a:extLst>
          </p:cNvPr>
          <p:cNvSpPr/>
          <p:nvPr userDrawn="1"/>
        </p:nvSpPr>
        <p:spPr>
          <a:xfrm>
            <a:off x="0"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295149417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pic>
        <p:nvPicPr>
          <p:cNvPr id="8" name="Picture 7" descr="A picture containing clock&#10;&#10;Description automatically generated">
            <a:extLst>
              <a:ext uri="{FF2B5EF4-FFF2-40B4-BE49-F238E27FC236}">
                <a16:creationId xmlns:a16="http://schemas.microsoft.com/office/drawing/2014/main" id="{8D9293A5-4DAB-7345-98B8-E33702C8192B}"/>
              </a:ext>
            </a:extLst>
          </p:cNvPr>
          <p:cNvPicPr>
            <a:picLocks noChangeAspect="1"/>
          </p:cNvPicPr>
          <p:nvPr userDrawn="1"/>
        </p:nvPicPr>
        <p:blipFill>
          <a:blip r:embed="rId2"/>
          <a:stretch>
            <a:fillRect/>
          </a:stretch>
        </p:blipFill>
        <p:spPr>
          <a:xfrm>
            <a:off x="5412713" y="5329917"/>
            <a:ext cx="1366575" cy="547808"/>
          </a:xfrm>
          <a:prstGeom prst="rect">
            <a:avLst/>
          </a:prstGeom>
        </p:spPr>
      </p:pic>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181021EA-E1A2-4943-B701-4E862932D14A}"/>
              </a:ext>
            </a:extLst>
          </p:cNvPr>
          <p:cNvSpPr txBox="1"/>
          <p:nvPr userDrawn="1"/>
        </p:nvSpPr>
        <p:spPr>
          <a:xfrm>
            <a:off x="1824681" y="6165875"/>
            <a:ext cx="8542638" cy="215444"/>
          </a:xfrm>
          <a:prstGeom prst="rect">
            <a:avLst/>
          </a:prstGeom>
          <a:noFill/>
        </p:spPr>
        <p:txBody>
          <a:bodyPr wrap="square" lIns="0" tIns="0" rIns="0" bIns="0" rtlCol="0" anchor="b">
            <a:spAutoFit/>
          </a:bodyPr>
          <a:lstStyle/>
          <a:p>
            <a:pPr algn="ctr">
              <a:lnSpc>
                <a:spcPct val="100000"/>
              </a:lnSpc>
            </a:pPr>
            <a:r>
              <a:rPr lang="en-US" sz="700" u="none" dirty="0">
                <a:solidFill>
                  <a:srgbClr val="1A1918"/>
                </a:solidFill>
                <a:latin typeface="Arial" panose="020B0604020202020204" pitchFamily="34" charset="0"/>
                <a:cs typeface="Arial" panose="020B0604020202020204" pitchFamily="34" charset="0"/>
              </a:rPr>
              <a:t>Blue Cross Blue Shield of Massachusetts is an Independent Licensee of the Blue Cross and Blue Shield Association. ® Registered Marks of the Blue Cross and Blue Shield Association.</a:t>
            </a:r>
          </a:p>
          <a:p>
            <a:pPr algn="ctr">
              <a:lnSpc>
                <a:spcPct val="100000"/>
              </a:lnSpc>
            </a:pPr>
            <a:r>
              <a:rPr lang="en-US" sz="700" u="none" dirty="0">
                <a:solidFill>
                  <a:srgbClr val="1A1918"/>
                </a:solidFill>
                <a:latin typeface="Arial" panose="020B0604020202020204" pitchFamily="34" charset="0"/>
                <a:cs typeface="Arial" panose="020B0604020202020204" pitchFamily="34" charset="0"/>
              </a:rPr>
              <a:t>®´, TM, Registered Marks, and Trademarks are the property of their respective owners. © 2020 Blue Cross and Blue Shield of Massachusetts, Inc., and Blue Cross and Blue Shield of Massachusetts HMO Blue, Inc.</a:t>
            </a:r>
          </a:p>
        </p:txBody>
      </p:sp>
      <p:sp>
        <p:nvSpPr>
          <p:cNvPr id="7" name="TextBox 6">
            <a:extLst>
              <a:ext uri="{FF2B5EF4-FFF2-40B4-BE49-F238E27FC236}">
                <a16:creationId xmlns:a16="http://schemas.microsoft.com/office/drawing/2014/main" id="{4E546E16-29CF-B34F-A22E-2E5D4E90687B}"/>
              </a:ext>
            </a:extLst>
          </p:cNvPr>
          <p:cNvSpPr txBox="1"/>
          <p:nvPr userDrawn="1"/>
        </p:nvSpPr>
        <p:spPr>
          <a:xfrm>
            <a:off x="0" y="2751025"/>
            <a:ext cx="12192000" cy="861774"/>
          </a:xfrm>
          <a:prstGeom prst="rect">
            <a:avLst/>
          </a:prstGeom>
          <a:noFill/>
        </p:spPr>
        <p:txBody>
          <a:bodyPr wrap="square" rtlCol="0">
            <a:spAutoFit/>
          </a:bodyPr>
          <a:lstStyle/>
          <a:p>
            <a:pPr algn="ctr"/>
            <a:r>
              <a:rPr lang="en-US" sz="5000" b="0" u="none" dirty="0">
                <a:solidFill>
                  <a:schemeClr val="tx1"/>
                </a:solidFill>
                <a:latin typeface="+mj-lt"/>
              </a:rPr>
              <a:t>Thank you</a:t>
            </a:r>
          </a:p>
        </p:txBody>
      </p:sp>
    </p:spTree>
    <p:extLst>
      <p:ext uri="{BB962C8B-B14F-4D97-AF65-F5344CB8AC3E}">
        <p14:creationId xmlns:p14="http://schemas.microsoft.com/office/powerpoint/2010/main" val="373227340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86697100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D40961F-4A85-0940-A9D9-AECC3A0D6C70}"/>
              </a:ext>
            </a:extLst>
          </p:cNvPr>
          <p:cNvSpPr>
            <a:spLocks noGrp="1"/>
          </p:cNvSpPr>
          <p:nvPr>
            <p:ph type="body" sz="quarter" idx="10" hasCustomPrompt="1"/>
          </p:nvPr>
        </p:nvSpPr>
        <p:spPr>
          <a:xfrm>
            <a:off x="0" y="2141287"/>
            <a:ext cx="12192000" cy="769854"/>
          </a:xfrm>
          <a:prstGeom prst="rect">
            <a:avLst/>
          </a:prstGeom>
        </p:spPr>
        <p:txBody>
          <a:bodyPr/>
          <a:lstStyle>
            <a:lvl1pPr marL="0" indent="0" algn="ctr">
              <a:lnSpc>
                <a:spcPct val="80000"/>
              </a:lnSpc>
              <a:buNone/>
              <a:defRPr sz="6000" b="0" i="0">
                <a:solidFill>
                  <a:srgbClr val="FD5D3B"/>
                </a:solidFill>
                <a:latin typeface="Knockout 48 Featherweight" panose="02000506040000020004" pitchFamily="2" charset="0"/>
              </a:defRPr>
            </a:lvl1pPr>
          </a:lstStyle>
          <a:p>
            <a:pPr lvl="0"/>
            <a:r>
              <a:rPr lang="en-US" dirty="0"/>
              <a:t>TABLE OF CONTENTS</a:t>
            </a:r>
          </a:p>
        </p:txBody>
      </p:sp>
      <p:sp>
        <p:nvSpPr>
          <p:cNvPr id="7" name="Text Placeholder 6">
            <a:extLst>
              <a:ext uri="{FF2B5EF4-FFF2-40B4-BE49-F238E27FC236}">
                <a16:creationId xmlns:a16="http://schemas.microsoft.com/office/drawing/2014/main" id="{5FE63D37-11F6-8F46-8F91-0FACF06996BF}"/>
              </a:ext>
            </a:extLst>
          </p:cNvPr>
          <p:cNvSpPr>
            <a:spLocks noGrp="1"/>
          </p:cNvSpPr>
          <p:nvPr>
            <p:ph type="body" sz="quarter" idx="11" hasCustomPrompt="1"/>
          </p:nvPr>
        </p:nvSpPr>
        <p:spPr>
          <a:xfrm>
            <a:off x="0" y="2995362"/>
            <a:ext cx="12192000" cy="1697038"/>
          </a:xfrm>
          <a:prstGeom prst="rect">
            <a:avLst/>
          </a:prstGeom>
        </p:spPr>
        <p:txBody>
          <a:bodyPr/>
          <a:lstStyle>
            <a:lvl1pPr algn="ctr">
              <a:defRPr sz="1600">
                <a:latin typeface="Arial" panose="020B0604020202020204" pitchFamily="34" charset="0"/>
              </a:defRPr>
            </a:lvl1pPr>
            <a:lvl2pPr algn="ctr">
              <a:defRPr sz="1600"/>
            </a:lvl2pPr>
            <a:lvl3pPr algn="ctr">
              <a:defRPr sz="1600"/>
            </a:lvl3pPr>
            <a:lvl4pPr algn="ctr">
              <a:defRPr sz="1600"/>
            </a:lvl4pPr>
            <a:lvl5pPr algn="ctr">
              <a:defRPr sz="1600"/>
            </a:lvl5pPr>
          </a:lstStyle>
          <a:p>
            <a:pPr lvl="0"/>
            <a:r>
              <a:rPr lang="en-US" dirty="0"/>
              <a:t>Review presentation/design parameters</a:t>
            </a:r>
          </a:p>
          <a:p>
            <a:pPr lvl="0"/>
            <a:r>
              <a:rPr lang="en-US" dirty="0"/>
              <a:t>Share story arc for opening slides</a:t>
            </a:r>
          </a:p>
          <a:p>
            <a:pPr lvl="0"/>
            <a:r>
              <a:rPr lang="en-US" dirty="0"/>
              <a:t>Gather feedback and discuss next steps</a:t>
            </a:r>
          </a:p>
        </p:txBody>
      </p:sp>
    </p:spTree>
    <p:extLst>
      <p:ext uri="{BB962C8B-B14F-4D97-AF65-F5344CB8AC3E}">
        <p14:creationId xmlns:p14="http://schemas.microsoft.com/office/powerpoint/2010/main" val="21193853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3" name="Picture 2" descr="A picture containing person&#10;&#10;Description automatically generated">
            <a:extLst>
              <a:ext uri="{FF2B5EF4-FFF2-40B4-BE49-F238E27FC236}">
                <a16:creationId xmlns:a16="http://schemas.microsoft.com/office/drawing/2014/main" id="{5E33671B-5F6E-364F-B1AE-2A4F5BC9B5C2}"/>
              </a:ext>
            </a:extLst>
          </p:cNvPr>
          <p:cNvPicPr>
            <a:picLocks noChangeAspect="1"/>
          </p:cNvPicPr>
          <p:nvPr userDrawn="1"/>
        </p:nvPicPr>
        <p:blipFill rotWithShape="1">
          <a:blip r:embed="rId2"/>
          <a:srcRect l="1" t="16149" r="7981" b="1"/>
          <a:stretch/>
        </p:blipFill>
        <p:spPr>
          <a:xfrm>
            <a:off x="5188746" y="0"/>
            <a:ext cx="7003254" cy="6858000"/>
          </a:xfrm>
          <a:prstGeom prst="rect">
            <a:avLst/>
          </a:prstGeom>
        </p:spPr>
      </p:pic>
      <p:sp>
        <p:nvSpPr>
          <p:cNvPr id="6" name="Freeform 5">
            <a:extLst>
              <a:ext uri="{FF2B5EF4-FFF2-40B4-BE49-F238E27FC236}">
                <a16:creationId xmlns:a16="http://schemas.microsoft.com/office/drawing/2014/main" id="{F520208C-B9F9-E048-BB10-0359191C436D}"/>
              </a:ext>
            </a:extLst>
          </p:cNvPr>
          <p:cNvSpPr/>
          <p:nvPr userDrawn="1"/>
        </p:nvSpPr>
        <p:spPr>
          <a:xfrm>
            <a:off x="0" y="1364777"/>
            <a:ext cx="12192000" cy="5493223"/>
          </a:xfrm>
          <a:custGeom>
            <a:avLst/>
            <a:gdLst>
              <a:gd name="connsiteX0" fmla="*/ 0 w 12187451"/>
              <a:gd name="connsiteY0" fmla="*/ 4326340 h 5527343"/>
              <a:gd name="connsiteX1" fmla="*/ 0 w 12187451"/>
              <a:gd name="connsiteY1" fmla="*/ 5527343 h 5527343"/>
              <a:gd name="connsiteX2" fmla="*/ 12187451 w 12187451"/>
              <a:gd name="connsiteY2" fmla="*/ 5527343 h 5527343"/>
              <a:gd name="connsiteX3" fmla="*/ 12187451 w 12187451"/>
              <a:gd name="connsiteY3" fmla="*/ 0 h 5527343"/>
              <a:gd name="connsiteX4" fmla="*/ 10890913 w 12187451"/>
              <a:gd name="connsiteY4" fmla="*/ 2006221 h 5527343"/>
              <a:gd name="connsiteX5" fmla="*/ 9444251 w 12187451"/>
              <a:gd name="connsiteY5" fmla="*/ 3248167 h 5527343"/>
              <a:gd name="connsiteX6" fmla="*/ 7383439 w 12187451"/>
              <a:gd name="connsiteY6" fmla="*/ 4080681 h 5527343"/>
              <a:gd name="connsiteX7" fmla="*/ 4995081 w 12187451"/>
              <a:gd name="connsiteY7" fmla="*/ 4380931 h 5527343"/>
              <a:gd name="connsiteX8" fmla="*/ 1897039 w 12187451"/>
              <a:gd name="connsiteY8" fmla="*/ 4339988 h 5527343"/>
              <a:gd name="connsiteX9" fmla="*/ 0 w 12187451"/>
              <a:gd name="connsiteY9" fmla="*/ 4326340 h 552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87451" h="5527343">
                <a:moveTo>
                  <a:pt x="0" y="4326340"/>
                </a:moveTo>
                <a:lnTo>
                  <a:pt x="0" y="5527343"/>
                </a:lnTo>
                <a:lnTo>
                  <a:pt x="12187451" y="5527343"/>
                </a:lnTo>
                <a:lnTo>
                  <a:pt x="12187451" y="0"/>
                </a:lnTo>
                <a:lnTo>
                  <a:pt x="10890913" y="2006221"/>
                </a:lnTo>
                <a:lnTo>
                  <a:pt x="9444251" y="3248167"/>
                </a:lnTo>
                <a:lnTo>
                  <a:pt x="7383439" y="4080681"/>
                </a:lnTo>
                <a:lnTo>
                  <a:pt x="4995081" y="4380931"/>
                </a:lnTo>
                <a:lnTo>
                  <a:pt x="1897039" y="4339988"/>
                </a:lnTo>
                <a:lnTo>
                  <a:pt x="0" y="4326340"/>
                </a:lnTo>
                <a:close/>
              </a:path>
            </a:pathLst>
          </a:cu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8" name="Picture 7">
            <a:extLst>
              <a:ext uri="{FF2B5EF4-FFF2-40B4-BE49-F238E27FC236}">
                <a16:creationId xmlns:a16="http://schemas.microsoft.com/office/drawing/2014/main" id="{C323FAA1-EE35-4E47-9502-CDDAE8BEB8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48201" t="71496" r="12452" b="9264"/>
          <a:stretch/>
        </p:blipFill>
        <p:spPr>
          <a:xfrm>
            <a:off x="0" y="0"/>
            <a:ext cx="12192001" cy="6100549"/>
          </a:xfrm>
          <a:prstGeom prst="rect">
            <a:avLst/>
          </a:prstGeom>
        </p:spPr>
      </p:pic>
    </p:spTree>
    <p:extLst>
      <p:ext uri="{BB962C8B-B14F-4D97-AF65-F5344CB8AC3E}">
        <p14:creationId xmlns:p14="http://schemas.microsoft.com/office/powerpoint/2010/main" val="1194778607"/>
      </p:ext>
    </p:extLst>
  </p:cSld>
  <p:clrMapOvr>
    <a:masterClrMapping/>
  </p:clrMapOvr>
  <p:transition advClick="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3" Type="http://schemas.openxmlformats.org/officeDocument/2006/relationships/slideLayout" Target="../slideLayouts/slideLayout59.xml"/><Relationship Id="rId21" Type="http://schemas.openxmlformats.org/officeDocument/2006/relationships/slideLayout" Target="../slideLayouts/slideLayout77.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slideLayout" Target="../slideLayouts/slideLayout76.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26" Type="http://schemas.openxmlformats.org/officeDocument/2006/relationships/theme" Target="../theme/theme3.xml"/><Relationship Id="rId3" Type="http://schemas.openxmlformats.org/officeDocument/2006/relationships/slideLayout" Target="../slideLayouts/slideLayout80.xml"/><Relationship Id="rId21" Type="http://schemas.openxmlformats.org/officeDocument/2006/relationships/slideLayout" Target="../slideLayouts/slideLayout98.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slideLayout" Target="../slideLayouts/slideLayout9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5" Type="http://schemas.openxmlformats.org/officeDocument/2006/relationships/slideLayout" Target="../slideLayouts/slideLayout107.xml"/><Relationship Id="rId4" Type="http://schemas.openxmlformats.org/officeDocument/2006/relationships/slideLayout" Target="../slideLayouts/slideLayout106.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18" Type="http://schemas.openxmlformats.org/officeDocument/2006/relationships/slideLayout" Target="../slideLayouts/slideLayout128.xml"/><Relationship Id="rId3" Type="http://schemas.openxmlformats.org/officeDocument/2006/relationships/slideLayout" Target="../slideLayouts/slideLayout113.xml"/><Relationship Id="rId21" Type="http://schemas.openxmlformats.org/officeDocument/2006/relationships/slideLayout" Target="../slideLayouts/slideLayout131.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5" Type="http://schemas.openxmlformats.org/officeDocument/2006/relationships/theme" Target="../theme/theme5.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20" Type="http://schemas.openxmlformats.org/officeDocument/2006/relationships/slideLayout" Target="../slideLayouts/slideLayout130.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24" Type="http://schemas.openxmlformats.org/officeDocument/2006/relationships/slideLayout" Target="../slideLayouts/slideLayout134.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23" Type="http://schemas.openxmlformats.org/officeDocument/2006/relationships/slideLayout" Target="../slideLayouts/slideLayout133.xml"/><Relationship Id="rId10" Type="http://schemas.openxmlformats.org/officeDocument/2006/relationships/slideLayout" Target="../slideLayouts/slideLayout120.xml"/><Relationship Id="rId19" Type="http://schemas.openxmlformats.org/officeDocument/2006/relationships/slideLayout" Target="../slideLayouts/slideLayout129.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 Id="rId22" Type="http://schemas.openxmlformats.org/officeDocument/2006/relationships/slideLayout" Target="../slideLayouts/slideLayout13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slideLayout" Target="../slideLayouts/slideLayout147.xml"/><Relationship Id="rId18" Type="http://schemas.openxmlformats.org/officeDocument/2006/relationships/slideLayout" Target="../slideLayouts/slideLayout152.xml"/><Relationship Id="rId3" Type="http://schemas.openxmlformats.org/officeDocument/2006/relationships/slideLayout" Target="../slideLayouts/slideLayout137.xml"/><Relationship Id="rId21" Type="http://schemas.openxmlformats.org/officeDocument/2006/relationships/slideLayout" Target="../slideLayouts/slideLayout155.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17" Type="http://schemas.openxmlformats.org/officeDocument/2006/relationships/slideLayout" Target="../slideLayouts/slideLayout151.xml"/><Relationship Id="rId2" Type="http://schemas.openxmlformats.org/officeDocument/2006/relationships/slideLayout" Target="../slideLayouts/slideLayout136.xml"/><Relationship Id="rId16" Type="http://schemas.openxmlformats.org/officeDocument/2006/relationships/slideLayout" Target="../slideLayouts/slideLayout150.xml"/><Relationship Id="rId20" Type="http://schemas.openxmlformats.org/officeDocument/2006/relationships/slideLayout" Target="../slideLayouts/slideLayout154.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5" Type="http://schemas.openxmlformats.org/officeDocument/2006/relationships/slideLayout" Target="../slideLayouts/slideLayout149.xml"/><Relationship Id="rId23" Type="http://schemas.openxmlformats.org/officeDocument/2006/relationships/theme" Target="../theme/theme6.xml"/><Relationship Id="rId10" Type="http://schemas.openxmlformats.org/officeDocument/2006/relationships/slideLayout" Target="../slideLayouts/slideLayout144.xml"/><Relationship Id="rId19" Type="http://schemas.openxmlformats.org/officeDocument/2006/relationships/slideLayout" Target="../slideLayouts/slideLayout153.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slideLayout" Target="../slideLayouts/slideLayout148.xml"/><Relationship Id="rId22" Type="http://schemas.openxmlformats.org/officeDocument/2006/relationships/slideLayout" Target="../slideLayouts/slideLayout1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slideLayout" Target="../slideLayouts/slideLayout169.xml"/><Relationship Id="rId18" Type="http://schemas.openxmlformats.org/officeDocument/2006/relationships/slideLayout" Target="../slideLayouts/slideLayout17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17" Type="http://schemas.openxmlformats.org/officeDocument/2006/relationships/slideLayout" Target="../slideLayouts/slideLayout173.xml"/><Relationship Id="rId2" Type="http://schemas.openxmlformats.org/officeDocument/2006/relationships/slideLayout" Target="../slideLayouts/slideLayout158.xml"/><Relationship Id="rId16" Type="http://schemas.openxmlformats.org/officeDocument/2006/relationships/slideLayout" Target="../slideLayouts/slideLayout172.xml"/><Relationship Id="rId20" Type="http://schemas.openxmlformats.org/officeDocument/2006/relationships/theme" Target="../theme/theme7.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5" Type="http://schemas.openxmlformats.org/officeDocument/2006/relationships/slideLayout" Target="../slideLayouts/slideLayout171.xml"/><Relationship Id="rId10" Type="http://schemas.openxmlformats.org/officeDocument/2006/relationships/slideLayout" Target="../slideLayouts/slideLayout166.xml"/><Relationship Id="rId19" Type="http://schemas.openxmlformats.org/officeDocument/2006/relationships/slideLayout" Target="../slideLayouts/slideLayout175.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slideLayout" Target="../slideLayouts/slideLayout1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3.xml"/><Relationship Id="rId13" Type="http://schemas.openxmlformats.org/officeDocument/2006/relationships/slideLayout" Target="../slideLayouts/slideLayout188.xml"/><Relationship Id="rId18" Type="http://schemas.openxmlformats.org/officeDocument/2006/relationships/slideLayout" Target="../slideLayouts/slideLayout193.xml"/><Relationship Id="rId26" Type="http://schemas.openxmlformats.org/officeDocument/2006/relationships/slideLayout" Target="../slideLayouts/slideLayout201.xml"/><Relationship Id="rId3" Type="http://schemas.openxmlformats.org/officeDocument/2006/relationships/slideLayout" Target="../slideLayouts/slideLayout178.xml"/><Relationship Id="rId21" Type="http://schemas.openxmlformats.org/officeDocument/2006/relationships/slideLayout" Target="../slideLayouts/slideLayout196.xml"/><Relationship Id="rId7" Type="http://schemas.openxmlformats.org/officeDocument/2006/relationships/slideLayout" Target="../slideLayouts/slideLayout182.xml"/><Relationship Id="rId12" Type="http://schemas.openxmlformats.org/officeDocument/2006/relationships/slideLayout" Target="../slideLayouts/slideLayout187.xml"/><Relationship Id="rId17" Type="http://schemas.openxmlformats.org/officeDocument/2006/relationships/slideLayout" Target="../slideLayouts/slideLayout192.xml"/><Relationship Id="rId25" Type="http://schemas.openxmlformats.org/officeDocument/2006/relationships/slideLayout" Target="../slideLayouts/slideLayout200.xml"/><Relationship Id="rId2" Type="http://schemas.openxmlformats.org/officeDocument/2006/relationships/slideLayout" Target="../slideLayouts/slideLayout177.xml"/><Relationship Id="rId16" Type="http://schemas.openxmlformats.org/officeDocument/2006/relationships/slideLayout" Target="../slideLayouts/slideLayout191.xml"/><Relationship Id="rId20" Type="http://schemas.openxmlformats.org/officeDocument/2006/relationships/slideLayout" Target="../slideLayouts/slideLayout195.xml"/><Relationship Id="rId29" Type="http://schemas.openxmlformats.org/officeDocument/2006/relationships/image" Target="../media/image1.jpg"/><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24" Type="http://schemas.openxmlformats.org/officeDocument/2006/relationships/slideLayout" Target="../slideLayouts/slideLayout199.xml"/><Relationship Id="rId5" Type="http://schemas.openxmlformats.org/officeDocument/2006/relationships/slideLayout" Target="../slideLayouts/slideLayout180.xml"/><Relationship Id="rId15" Type="http://schemas.openxmlformats.org/officeDocument/2006/relationships/slideLayout" Target="../slideLayouts/slideLayout190.xml"/><Relationship Id="rId23" Type="http://schemas.openxmlformats.org/officeDocument/2006/relationships/slideLayout" Target="../slideLayouts/slideLayout198.xml"/><Relationship Id="rId28" Type="http://schemas.openxmlformats.org/officeDocument/2006/relationships/theme" Target="../theme/theme8.xml"/><Relationship Id="rId10" Type="http://schemas.openxmlformats.org/officeDocument/2006/relationships/slideLayout" Target="../slideLayouts/slideLayout185.xml"/><Relationship Id="rId19" Type="http://schemas.openxmlformats.org/officeDocument/2006/relationships/slideLayout" Target="../slideLayouts/slideLayout194.xml"/><Relationship Id="rId31" Type="http://schemas.openxmlformats.org/officeDocument/2006/relationships/image" Target="../media/image35.png"/><Relationship Id="rId4" Type="http://schemas.openxmlformats.org/officeDocument/2006/relationships/slideLayout" Target="../slideLayouts/slideLayout179.xml"/><Relationship Id="rId9" Type="http://schemas.openxmlformats.org/officeDocument/2006/relationships/slideLayout" Target="../slideLayouts/slideLayout184.xml"/><Relationship Id="rId14" Type="http://schemas.openxmlformats.org/officeDocument/2006/relationships/slideLayout" Target="../slideLayouts/slideLayout189.xml"/><Relationship Id="rId22" Type="http://schemas.openxmlformats.org/officeDocument/2006/relationships/slideLayout" Target="../slideLayouts/slideLayout197.xml"/><Relationship Id="rId27" Type="http://schemas.openxmlformats.org/officeDocument/2006/relationships/slideLayout" Target="../slideLayouts/slideLayout202.xml"/><Relationship Id="rId30" Type="http://schemas.openxmlformats.org/officeDocument/2006/relationships/image" Target="../media/image3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1085E1E0-B375-A34F-84D6-8B0008B08D76}"/>
              </a:ext>
            </a:extLst>
          </p:cNvPr>
          <p:cNvPicPr>
            <a:picLocks noChangeAspect="1"/>
          </p:cNvPicPr>
          <p:nvPr userDrawn="1"/>
        </p:nvPicPr>
        <p:blipFill>
          <a:blip r:embed="rId58">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17A1E857-87D4-374B-86F4-E6105E6603D3}"/>
              </a:ext>
            </a:extLst>
          </p:cNvPr>
          <p:cNvSpPr txBox="1"/>
          <p:nvPr userDrawn="1"/>
        </p:nvSpPr>
        <p:spPr>
          <a:xfrm>
            <a:off x="11324224" y="6474023"/>
            <a:ext cx="562976"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0" i="0" u="none" strike="noStrike" kern="1200" cap="none" spc="300" normalizeH="0" baseline="0" noProof="0">
                <a:ln>
                  <a:noFill/>
                </a:ln>
                <a:solidFill>
                  <a:schemeClr val="bg1"/>
                </a:solidFill>
                <a:effectLst/>
                <a:uLnTx/>
                <a:uFillTx/>
                <a:latin typeface="DM Sans Medium" pitchFamily="2" charset="77"/>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chemeClr val="bg1"/>
              </a:solidFill>
              <a:effectLst/>
              <a:uLnTx/>
              <a:uFillTx/>
              <a:latin typeface="DM Sans Medium" pitchFamily="2" charset="77"/>
              <a:ea typeface="Tahoma" panose="020B060403050404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9658A89-DF65-F448-8FC4-167E8F6130DA}"/>
              </a:ext>
            </a:extLst>
          </p:cNvPr>
          <p:cNvSpPr txBox="1"/>
          <p:nvPr userDrawn="1"/>
        </p:nvSpPr>
        <p:spPr>
          <a:xfrm>
            <a:off x="3330799" y="6535579"/>
            <a:ext cx="7827784"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lumMod val="50000"/>
                  </a:schemeClr>
                </a:solidFill>
                <a:effectLst/>
                <a:uLnTx/>
                <a:uFillTx/>
                <a:latin typeface="Arial" panose="020B0604020202020204" pitchFamily="34" charset="0"/>
                <a:ea typeface="Tahoma" panose="020B0604030504040204" pitchFamily="34" charset="0"/>
                <a:cs typeface="Calibri" panose="020F0502020204030204" pitchFamily="34" charset="0"/>
              </a:rPr>
              <a:t>BLUE CROSS BLUE SHIELD OF MASSACHUSETTS |</a:t>
            </a:r>
            <a:r>
              <a:rPr kumimoji="0" lang="en-US" sz="800" b="0" i="0" u="none" strike="noStrike" kern="1200" cap="none" spc="300" normalizeH="0" baseline="0" noProof="0" dirty="0">
                <a:ln>
                  <a:noFill/>
                </a:ln>
                <a:solidFill>
                  <a:schemeClr val="bg1">
                    <a:lumMod val="50000"/>
                  </a:schemeClr>
                </a:solidFill>
                <a:effectLst/>
                <a:uLnTx/>
                <a:uFillTx/>
                <a:latin typeface="Arial" panose="020B0604020202020204" pitchFamily="34" charset="0"/>
                <a:ea typeface="Tahoma" panose="020B0604030504040204" pitchFamily="34" charset="0"/>
                <a:cs typeface="Calibri" panose="020F0502020204030204" pitchFamily="34" charset="0"/>
              </a:rPr>
              <a:t> CONFIDENTIAL – NOT FOR DISTRIBUTION</a:t>
            </a:r>
            <a:endParaRPr kumimoji="0" lang="en-US" sz="800" b="0" i="0" u="none" strike="noStrike" kern="1200" cap="none" spc="0" normalizeH="0" baseline="0" noProof="0" dirty="0">
              <a:ln>
                <a:noFill/>
              </a:ln>
              <a:solidFill>
                <a:schemeClr val="bg1">
                  <a:lumMod val="50000"/>
                </a:schemeClr>
              </a:solidFill>
              <a:effectLst/>
              <a:uLnTx/>
              <a:uFillTx/>
              <a:latin typeface="Arial" panose="020B0604020202020204" pitchFamily="34" charset="0"/>
              <a:ea typeface="Tahoma" panose="020B0604030504040204" pitchFamily="34" charset="0"/>
              <a:cs typeface="Calibri" panose="020F0502020204030204" pitchFamily="34" charset="0"/>
            </a:endParaRPr>
          </a:p>
        </p:txBody>
      </p:sp>
      <p:pic>
        <p:nvPicPr>
          <p:cNvPr id="9" name="Picture 8" descr="A picture containing drawing&#10;&#10;Description automatically generated">
            <a:extLst>
              <a:ext uri="{FF2B5EF4-FFF2-40B4-BE49-F238E27FC236}">
                <a16:creationId xmlns:a16="http://schemas.microsoft.com/office/drawing/2014/main" id="{01FF846B-0BB9-E94C-BAF5-CE34A731AEDC}"/>
              </a:ext>
            </a:extLst>
          </p:cNvPr>
          <p:cNvPicPr>
            <a:picLocks noChangeAspect="1"/>
          </p:cNvPicPr>
          <p:nvPr userDrawn="1"/>
        </p:nvPicPr>
        <p:blipFill>
          <a:blip r:embed="rId59" cstate="print">
            <a:extLst>
              <a:ext uri="{28A0092B-C50C-407E-A947-70E740481C1C}">
                <a14:useLocalDpi xmlns:a14="http://schemas.microsoft.com/office/drawing/2010/main" val="0"/>
              </a:ext>
            </a:extLst>
          </a:blip>
          <a:stretch>
            <a:fillRect/>
          </a:stretch>
        </p:blipFill>
        <p:spPr>
          <a:xfrm>
            <a:off x="10415016" y="420624"/>
            <a:ext cx="1243584" cy="472821"/>
          </a:xfrm>
          <a:prstGeom prst="rect">
            <a:avLst/>
          </a:prstGeom>
        </p:spPr>
      </p:pic>
    </p:spTree>
    <p:extLst>
      <p:ext uri="{BB962C8B-B14F-4D97-AF65-F5344CB8AC3E}">
        <p14:creationId xmlns:p14="http://schemas.microsoft.com/office/powerpoint/2010/main" val="4171466387"/>
      </p:ext>
    </p:extLst>
  </p:cSld>
  <p:clrMap bg1="lt1" tx1="dk1" bg2="lt2" tx2="dk2" accent1="accent1" accent2="accent2" accent3="accent3" accent4="accent4" accent5="accent5" accent6="accent6" hlink="hlink" folHlink="folHlink"/>
  <p:sldLayoutIdLst>
    <p:sldLayoutId id="2147484482" r:id="rId1"/>
    <p:sldLayoutId id="2147484532" r:id="rId2"/>
    <p:sldLayoutId id="2147484538" r:id="rId3"/>
    <p:sldLayoutId id="2147484533" r:id="rId4"/>
    <p:sldLayoutId id="2147484537" r:id="rId5"/>
    <p:sldLayoutId id="2147484541" r:id="rId6"/>
    <p:sldLayoutId id="2147484534" r:id="rId7"/>
    <p:sldLayoutId id="2147484535" r:id="rId8"/>
    <p:sldLayoutId id="2147484529" r:id="rId9"/>
    <p:sldLayoutId id="2147484428" r:id="rId10"/>
    <p:sldLayoutId id="2147484484" r:id="rId11"/>
    <p:sldLayoutId id="2147484486" r:id="rId12"/>
    <p:sldLayoutId id="2147484539" r:id="rId13"/>
    <p:sldLayoutId id="2147484490" r:id="rId14"/>
    <p:sldLayoutId id="2147484491" r:id="rId15"/>
    <p:sldLayoutId id="2147484492" r:id="rId16"/>
    <p:sldLayoutId id="2147484493" r:id="rId17"/>
    <p:sldLayoutId id="2147484495" r:id="rId18"/>
    <p:sldLayoutId id="2147484494" r:id="rId19"/>
    <p:sldLayoutId id="2147484496" r:id="rId20"/>
    <p:sldLayoutId id="2147484499" r:id="rId21"/>
    <p:sldLayoutId id="2147484498" r:id="rId22"/>
    <p:sldLayoutId id="2147484497" r:id="rId23"/>
    <p:sldLayoutId id="2147484500" r:id="rId24"/>
    <p:sldLayoutId id="2147484501" r:id="rId25"/>
    <p:sldLayoutId id="2147484502" r:id="rId26"/>
    <p:sldLayoutId id="2147484503" r:id="rId27"/>
    <p:sldLayoutId id="2147484504" r:id="rId28"/>
    <p:sldLayoutId id="2147484505" r:id="rId29"/>
    <p:sldLayoutId id="2147484506" r:id="rId30"/>
    <p:sldLayoutId id="2147484507" r:id="rId31"/>
    <p:sldLayoutId id="2147484540" r:id="rId32"/>
    <p:sldLayoutId id="2147484508" r:id="rId33"/>
    <p:sldLayoutId id="2147484510" r:id="rId34"/>
    <p:sldLayoutId id="2147484511" r:id="rId35"/>
    <p:sldLayoutId id="2147484512" r:id="rId36"/>
    <p:sldLayoutId id="2147484513" r:id="rId37"/>
    <p:sldLayoutId id="2147484514" r:id="rId38"/>
    <p:sldLayoutId id="2147484515" r:id="rId39"/>
    <p:sldLayoutId id="2147484516" r:id="rId40"/>
    <p:sldLayoutId id="2147484517" r:id="rId41"/>
    <p:sldLayoutId id="2147484518" r:id="rId42"/>
    <p:sldLayoutId id="2147484528" r:id="rId43"/>
    <p:sldLayoutId id="2147484519" r:id="rId44"/>
    <p:sldLayoutId id="2147484520" r:id="rId45"/>
    <p:sldLayoutId id="2147484522" r:id="rId46"/>
    <p:sldLayoutId id="2147484523" r:id="rId47"/>
    <p:sldLayoutId id="2147484524" r:id="rId48"/>
    <p:sldLayoutId id="2147484525" r:id="rId49"/>
    <p:sldLayoutId id="2147484526" r:id="rId50"/>
    <p:sldLayoutId id="2147484527" r:id="rId51"/>
    <p:sldLayoutId id="2147484509" r:id="rId52"/>
    <p:sldLayoutId id="2147484429" r:id="rId53"/>
    <p:sldLayoutId id="2147484430" r:id="rId54"/>
    <p:sldLayoutId id="2147484431" r:id="rId55"/>
    <p:sldLayoutId id="2147484432" r:id="rId5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04" userDrawn="1">
          <p15:clr>
            <a:srgbClr val="F26B43"/>
          </p15:clr>
        </p15:guide>
        <p15:guide id="2" pos="3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B9F8E1E8-FEED-C34F-8DDB-4F7432703CA7}"/>
              </a:ext>
            </a:extLst>
          </p:cNvPr>
          <p:cNvSpPr txBox="1">
            <a:spLocks/>
          </p:cNvSpPr>
          <p:nvPr/>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rgbClr val="000000"/>
                </a:solidFill>
                <a:effectLst/>
                <a:latin typeface="Arial" panose="020B0604020202020204" pitchFamily="34" charset="0"/>
                <a:ea typeface="Arial" charset="0"/>
                <a:cs typeface="Arial" charset="0"/>
              </a:rPr>
              <a:pPr>
                <a:defRPr/>
              </a:pPr>
              <a:t>‹#›</a:t>
            </a:fld>
            <a:endParaRPr lang="en-US" b="0" i="0" u="none" dirty="0">
              <a:solidFill>
                <a:srgbClr val="000000"/>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163435106"/>
      </p:ext>
    </p:extLst>
  </p:cSld>
  <p:clrMap bg1="lt1" tx1="dk1" bg2="lt2" tx2="dk2" accent1="accent1" accent2="accent2" accent3="accent3" accent4="accent4" accent5="accent5" accent6="accent6" hlink="hlink" folHlink="folHlink"/>
  <p:sldLayoutIdLst>
    <p:sldLayoutId id="2147484543" r:id="rId1"/>
    <p:sldLayoutId id="2147484544" r:id="rId2"/>
    <p:sldLayoutId id="2147484545" r:id="rId3"/>
    <p:sldLayoutId id="2147484546" r:id="rId4"/>
    <p:sldLayoutId id="2147484547" r:id="rId5"/>
    <p:sldLayoutId id="2147484548" r:id="rId6"/>
    <p:sldLayoutId id="2147484549" r:id="rId7"/>
    <p:sldLayoutId id="2147484550" r:id="rId8"/>
    <p:sldLayoutId id="2147484551" r:id="rId9"/>
    <p:sldLayoutId id="2147484552" r:id="rId10"/>
    <p:sldLayoutId id="2147484553" r:id="rId11"/>
    <p:sldLayoutId id="2147484554" r:id="rId12"/>
    <p:sldLayoutId id="2147484555" r:id="rId13"/>
    <p:sldLayoutId id="2147484556" r:id="rId14"/>
    <p:sldLayoutId id="2147484557" r:id="rId15"/>
    <p:sldLayoutId id="2147484558" r:id="rId16"/>
    <p:sldLayoutId id="2147484559" r:id="rId17"/>
    <p:sldLayoutId id="2147484560" r:id="rId18"/>
    <p:sldLayoutId id="2147484561" r:id="rId19"/>
    <p:sldLayoutId id="2147484562" r:id="rId20"/>
    <p:sldLayoutId id="2147484563" r:id="rId21"/>
  </p:sldLayoutIdLst>
  <p:hf hdr="0" ftr="0" dt="0"/>
  <p:txStyles>
    <p:titleStyle>
      <a:lvl1pPr algn="l" defTabSz="914400" rtl="0" eaLnBrk="1" latinLnBrk="0" hangingPunct="1">
        <a:lnSpc>
          <a:spcPct val="90000"/>
        </a:lnSpc>
        <a:spcBef>
          <a:spcPct val="0"/>
        </a:spcBef>
        <a:buNone/>
        <a:defRPr sz="4400" b="0" i="0" kern="1200" cap="all" spc="50" baseline="0">
          <a:solidFill>
            <a:srgbClr val="FD5D3B"/>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2">
          <p15:clr>
            <a:srgbClr val="F26B43"/>
          </p15:clr>
        </p15:guide>
        <p15:guide id="2" pos="240">
          <p15:clr>
            <a:srgbClr val="F26B43"/>
          </p15:clr>
        </p15:guide>
        <p15:guide id="3" pos="7440">
          <p15:clr>
            <a:srgbClr val="F26B43"/>
          </p15:clr>
        </p15:guide>
        <p15:guide id="4" pos="722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B9F8E1E8-FEED-C34F-8DDB-4F7432703CA7}"/>
              </a:ext>
            </a:extLst>
          </p:cNvPr>
          <p:cNvSpPr txBox="1">
            <a:spLocks/>
          </p:cNvSpPr>
          <p:nvPr/>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rgbClr val="000000"/>
                </a:solidFill>
                <a:effectLst/>
                <a:latin typeface="Arial" panose="020B0604020202020204" pitchFamily="34" charset="0"/>
                <a:ea typeface="Arial" charset="0"/>
                <a:cs typeface="Arial" charset="0"/>
              </a:rPr>
              <a:pPr>
                <a:defRPr/>
              </a:pPr>
              <a:t>‹#›</a:t>
            </a:fld>
            <a:endParaRPr lang="en-US" u="none" dirty="0">
              <a:solidFill>
                <a:srgbClr val="000000"/>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4149324314"/>
      </p:ext>
    </p:extLst>
  </p:cSld>
  <p:clrMap bg1="lt1" tx1="dk1" bg2="lt2" tx2="dk2" accent1="accent1" accent2="accent2" accent3="accent3" accent4="accent4" accent5="accent5" accent6="accent6" hlink="hlink" folHlink="folHlink"/>
  <p:sldLayoutIdLst>
    <p:sldLayoutId id="2147484565" r:id="rId1"/>
    <p:sldLayoutId id="2147484566" r:id="rId2"/>
    <p:sldLayoutId id="2147484567" r:id="rId3"/>
    <p:sldLayoutId id="2147484568" r:id="rId4"/>
    <p:sldLayoutId id="2147484569" r:id="rId5"/>
    <p:sldLayoutId id="2147484570" r:id="rId6"/>
    <p:sldLayoutId id="2147484571" r:id="rId7"/>
    <p:sldLayoutId id="2147484572" r:id="rId8"/>
    <p:sldLayoutId id="2147484573" r:id="rId9"/>
    <p:sldLayoutId id="2147484574" r:id="rId10"/>
    <p:sldLayoutId id="2147484575" r:id="rId11"/>
    <p:sldLayoutId id="2147484576" r:id="rId12"/>
    <p:sldLayoutId id="2147484577" r:id="rId13"/>
    <p:sldLayoutId id="2147484578" r:id="rId14"/>
    <p:sldLayoutId id="2147484579" r:id="rId15"/>
    <p:sldLayoutId id="2147484580" r:id="rId16"/>
    <p:sldLayoutId id="2147484581" r:id="rId17"/>
    <p:sldLayoutId id="2147484582" r:id="rId18"/>
    <p:sldLayoutId id="2147484583" r:id="rId19"/>
    <p:sldLayoutId id="2147484584" r:id="rId20"/>
    <p:sldLayoutId id="2147484585" r:id="rId21"/>
    <p:sldLayoutId id="2147484586" r:id="rId22"/>
    <p:sldLayoutId id="2147484587" r:id="rId23"/>
    <p:sldLayoutId id="2147484588" r:id="rId24"/>
    <p:sldLayoutId id="2147484667" r:id="rId25"/>
  </p:sldLayoutIdLst>
  <p:hf hdr="0"/>
  <p:txStyles>
    <p:titleStyle>
      <a:lvl1pPr algn="l" defTabSz="914400" rtl="0" eaLnBrk="1" latinLnBrk="0" hangingPunct="1">
        <a:lnSpc>
          <a:spcPct val="90000"/>
        </a:lnSpc>
        <a:spcBef>
          <a:spcPct val="0"/>
        </a:spcBef>
        <a:buNone/>
        <a:defRPr sz="4400" b="0" i="0" kern="1200" cap="all" spc="50" baseline="0">
          <a:solidFill>
            <a:srgbClr val="FD5D3B"/>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2">
          <p15:clr>
            <a:srgbClr val="F26B43"/>
          </p15:clr>
        </p15:guide>
        <p15:guide id="2" pos="240">
          <p15:clr>
            <a:srgbClr val="F26B43"/>
          </p15:clr>
        </p15:guide>
        <p15:guide id="3" pos="7440">
          <p15:clr>
            <a:srgbClr val="F26B43"/>
          </p15:clr>
        </p15:guide>
        <p15:guide id="4" pos="722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0309198"/>
      </p:ext>
    </p:extLst>
  </p:cSld>
  <p:clrMap bg1="lt1" tx1="dk1" bg2="lt2" tx2="dk2" accent1="accent1" accent2="accent2" accent3="accent3" accent4="accent4" accent5="accent5" accent6="accent6" hlink="hlink" folHlink="folHlink"/>
  <p:sldLayoutIdLst>
    <p:sldLayoutId id="2147484590" r:id="rId1"/>
    <p:sldLayoutId id="2147484591" r:id="rId2"/>
    <p:sldLayoutId id="2147484592" r:id="rId3"/>
    <p:sldLayoutId id="2147484593" r:id="rId4"/>
    <p:sldLayoutId id="2147484594" r:id="rId5"/>
    <p:sldLayoutId id="2147484595" r:id="rId6"/>
    <p:sldLayoutId id="2147484596" r:id="rId7"/>
    <p:sldLayoutId id="2147484597" r:id="rId8"/>
  </p:sldLayoutIdLst>
  <p:transition advClick="0"/>
  <p:hf hdr="0" ftr="0" dt="0"/>
  <p:txStyles>
    <p:titleStyle>
      <a:lvl1pPr algn="l" defTabSz="914400" rtl="0" eaLnBrk="1" latinLnBrk="0" hangingPunct="1">
        <a:lnSpc>
          <a:spcPct val="90000"/>
        </a:lnSpc>
        <a:spcBef>
          <a:spcPct val="0"/>
        </a:spcBef>
        <a:buNone/>
        <a:defRPr sz="4400" b="0" i="0" kern="1200" cap="all" spc="50" baseline="0">
          <a:solidFill>
            <a:srgbClr val="FD5D3B"/>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2">
          <p15:clr>
            <a:srgbClr val="F26B43"/>
          </p15:clr>
        </p15:guide>
        <p15:guide id="2" pos="240">
          <p15:clr>
            <a:srgbClr val="F26B43"/>
          </p15:clr>
        </p15:guide>
        <p15:guide id="3" pos="7440">
          <p15:clr>
            <a:srgbClr val="F26B43"/>
          </p15:clr>
        </p15:guide>
        <p15:guide id="4" pos="722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B9F8E1E8-FEED-C34F-8DDB-4F7432703CA7}"/>
              </a:ext>
            </a:extLst>
          </p:cNvPr>
          <p:cNvSpPr txBox="1">
            <a:spLocks/>
          </p:cNvSpPr>
          <p:nvPr/>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rgbClr val="000000"/>
                </a:solidFill>
                <a:effectLst/>
                <a:latin typeface="Arial" panose="020B0604020202020204" pitchFamily="34" charset="0"/>
                <a:ea typeface="Arial" charset="0"/>
                <a:cs typeface="Arial" charset="0"/>
              </a:rPr>
              <a:pPr>
                <a:defRPr/>
              </a:pPr>
              <a:t>‹#›</a:t>
            </a:fld>
            <a:endParaRPr lang="en-US" u="none" dirty="0">
              <a:solidFill>
                <a:srgbClr val="000000"/>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367471743"/>
      </p:ext>
    </p:extLst>
  </p:cSld>
  <p:clrMap bg1="lt1" tx1="dk1" bg2="lt2" tx2="dk2" accent1="accent1" accent2="accent2" accent3="accent3" accent4="accent4" accent5="accent5" accent6="accent6" hlink="hlink" folHlink="folHlink"/>
  <p:sldLayoutIdLst>
    <p:sldLayoutId id="2147484600" r:id="rId1"/>
    <p:sldLayoutId id="2147484601" r:id="rId2"/>
    <p:sldLayoutId id="2147484602" r:id="rId3"/>
    <p:sldLayoutId id="2147484603" r:id="rId4"/>
    <p:sldLayoutId id="2147484604" r:id="rId5"/>
    <p:sldLayoutId id="2147484605" r:id="rId6"/>
    <p:sldLayoutId id="2147484606" r:id="rId7"/>
    <p:sldLayoutId id="2147484607" r:id="rId8"/>
    <p:sldLayoutId id="2147484608" r:id="rId9"/>
    <p:sldLayoutId id="2147484609" r:id="rId10"/>
    <p:sldLayoutId id="2147484610" r:id="rId11"/>
    <p:sldLayoutId id="2147484611" r:id="rId12"/>
    <p:sldLayoutId id="2147484612" r:id="rId13"/>
    <p:sldLayoutId id="2147484613" r:id="rId14"/>
    <p:sldLayoutId id="2147484614" r:id="rId15"/>
    <p:sldLayoutId id="2147484615" r:id="rId16"/>
    <p:sldLayoutId id="2147484616" r:id="rId17"/>
    <p:sldLayoutId id="2147484617" r:id="rId18"/>
    <p:sldLayoutId id="2147484618" r:id="rId19"/>
    <p:sldLayoutId id="2147484619" r:id="rId20"/>
    <p:sldLayoutId id="2147484620" r:id="rId21"/>
    <p:sldLayoutId id="2147484621" r:id="rId22"/>
    <p:sldLayoutId id="2147484622" r:id="rId23"/>
    <p:sldLayoutId id="2147484623" r:id="rId24"/>
  </p:sldLayoutIdLst>
  <p:hf hdr="0"/>
  <p:txStyles>
    <p:titleStyle>
      <a:lvl1pPr algn="l" defTabSz="914400" rtl="0" eaLnBrk="1" latinLnBrk="0" hangingPunct="1">
        <a:lnSpc>
          <a:spcPct val="90000"/>
        </a:lnSpc>
        <a:spcBef>
          <a:spcPct val="0"/>
        </a:spcBef>
        <a:buNone/>
        <a:defRPr sz="4400" b="0" i="0" kern="1200" cap="all" spc="50" baseline="0">
          <a:solidFill>
            <a:srgbClr val="FD5D3B"/>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2">
          <p15:clr>
            <a:srgbClr val="F26B43"/>
          </p15:clr>
        </p15:guide>
        <p15:guide id="2" pos="240">
          <p15:clr>
            <a:srgbClr val="F26B43"/>
          </p15:clr>
        </p15:guide>
        <p15:guide id="3" pos="7440">
          <p15:clr>
            <a:srgbClr val="F26B43"/>
          </p15:clr>
        </p15:guide>
        <p15:guide id="4" pos="722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B9F8E1E8-FEED-C34F-8DDB-4F7432703CA7}"/>
              </a:ext>
            </a:extLst>
          </p:cNvPr>
          <p:cNvSpPr txBox="1">
            <a:spLocks/>
          </p:cNvSpPr>
          <p:nvPr/>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rgbClr val="000000"/>
                </a:solidFill>
                <a:effectLst/>
                <a:latin typeface="Arial" panose="020B0604020202020204" pitchFamily="34" charset="0"/>
                <a:ea typeface="Arial" charset="0"/>
                <a:cs typeface="Arial" charset="0"/>
              </a:rPr>
              <a:pPr>
                <a:defRPr/>
              </a:pPr>
              <a:t>‹#›</a:t>
            </a:fld>
            <a:endParaRPr lang="en-US" u="none" dirty="0">
              <a:solidFill>
                <a:srgbClr val="000000"/>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188537257"/>
      </p:ext>
    </p:extLst>
  </p:cSld>
  <p:clrMap bg1="lt1" tx1="dk1" bg2="lt2" tx2="dk2" accent1="accent1" accent2="accent2" accent3="accent3" accent4="accent4" accent5="accent5" accent6="accent6" hlink="hlink" folHlink="folHlink"/>
  <p:sldLayoutIdLst>
    <p:sldLayoutId id="2147484625" r:id="rId1"/>
    <p:sldLayoutId id="2147484626" r:id="rId2"/>
    <p:sldLayoutId id="2147484627" r:id="rId3"/>
    <p:sldLayoutId id="2147484628" r:id="rId4"/>
    <p:sldLayoutId id="2147484629" r:id="rId5"/>
    <p:sldLayoutId id="2147484630" r:id="rId6"/>
    <p:sldLayoutId id="2147484631" r:id="rId7"/>
    <p:sldLayoutId id="2147484632" r:id="rId8"/>
    <p:sldLayoutId id="2147484633" r:id="rId9"/>
    <p:sldLayoutId id="2147484634" r:id="rId10"/>
    <p:sldLayoutId id="2147484635" r:id="rId11"/>
    <p:sldLayoutId id="2147484636" r:id="rId12"/>
    <p:sldLayoutId id="2147484637" r:id="rId13"/>
    <p:sldLayoutId id="2147484638" r:id="rId14"/>
    <p:sldLayoutId id="2147484639" r:id="rId15"/>
    <p:sldLayoutId id="2147484640" r:id="rId16"/>
    <p:sldLayoutId id="2147484641" r:id="rId17"/>
    <p:sldLayoutId id="2147484642" r:id="rId18"/>
    <p:sldLayoutId id="2147484643" r:id="rId19"/>
    <p:sldLayoutId id="2147484644" r:id="rId20"/>
    <p:sldLayoutId id="2147484645" r:id="rId21"/>
    <p:sldLayoutId id="2147484666" r:id="rId22"/>
  </p:sldLayoutIdLst>
  <p:hf hdr="0" ftr="0" dt="0"/>
  <p:txStyles>
    <p:titleStyle>
      <a:lvl1pPr algn="l" defTabSz="914400" rtl="0" eaLnBrk="1" latinLnBrk="0" hangingPunct="1">
        <a:lnSpc>
          <a:spcPct val="90000"/>
        </a:lnSpc>
        <a:spcBef>
          <a:spcPct val="0"/>
        </a:spcBef>
        <a:buNone/>
        <a:defRPr sz="4400" b="0" i="0" kern="1200" cap="all" spc="50" baseline="0">
          <a:solidFill>
            <a:srgbClr val="FD5D3B"/>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2">
          <p15:clr>
            <a:srgbClr val="F26B43"/>
          </p15:clr>
        </p15:guide>
        <p15:guide id="2" pos="240">
          <p15:clr>
            <a:srgbClr val="F26B43"/>
          </p15:clr>
        </p15:guide>
        <p15:guide id="3" pos="7440">
          <p15:clr>
            <a:srgbClr val="F26B43"/>
          </p15:clr>
        </p15:guide>
        <p15:guide id="4" pos="722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B9F8E1E8-FEED-C34F-8DDB-4F7432703CA7}"/>
              </a:ext>
            </a:extLst>
          </p:cNvPr>
          <p:cNvSpPr txBox="1">
            <a:spLocks/>
          </p:cNvSpPr>
          <p:nvPr/>
        </p:nvSpPr>
        <p:spPr>
          <a:xfrm>
            <a:off x="9959975" y="6351588"/>
            <a:ext cx="2057400" cy="365125"/>
          </a:xfrm>
          <a:prstGeom prst="rect">
            <a:avLst/>
          </a:prstGeom>
        </p:spPr>
        <p:txBody>
          <a:bodyPr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EA3B66E-F250-4742-8CA1-3D62A9DA1FF1}" type="slidenum">
              <a:rPr lang="en-US">
                <a:solidFill>
                  <a:srgbClr val="000000"/>
                </a:solidFill>
                <a:latin typeface="Arial" panose="020B0604020202020204" pitchFamily="34" charset="0"/>
                <a:ea typeface="Arial" charset="0"/>
                <a:cs typeface="Arial" charset="0"/>
              </a:rPr>
              <a:pPr>
                <a:defRPr/>
              </a:pPr>
              <a:t>‹#›</a:t>
            </a:fld>
            <a:endParaRPr lang="en-US" dirty="0">
              <a:solidFill>
                <a:srgbClr val="000000"/>
              </a:solidFill>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4241205092"/>
      </p:ext>
    </p:extLst>
  </p:cSld>
  <p:clrMap bg1="lt1" tx1="dk1" bg2="lt2" tx2="dk2" accent1="accent1" accent2="accent2" accent3="accent3" accent4="accent4" accent5="accent5" accent6="accent6" hlink="hlink" folHlink="folHlink"/>
  <p:sldLayoutIdLst>
    <p:sldLayoutId id="2147484647" r:id="rId1"/>
    <p:sldLayoutId id="2147484648" r:id="rId2"/>
    <p:sldLayoutId id="2147484649" r:id="rId3"/>
    <p:sldLayoutId id="2147484650" r:id="rId4"/>
    <p:sldLayoutId id="2147484651" r:id="rId5"/>
    <p:sldLayoutId id="2147484652" r:id="rId6"/>
    <p:sldLayoutId id="2147484653" r:id="rId7"/>
    <p:sldLayoutId id="2147484654" r:id="rId8"/>
    <p:sldLayoutId id="2147484655" r:id="rId9"/>
    <p:sldLayoutId id="2147484656" r:id="rId10"/>
    <p:sldLayoutId id="2147484657" r:id="rId11"/>
    <p:sldLayoutId id="2147484658" r:id="rId12"/>
    <p:sldLayoutId id="2147484659" r:id="rId13"/>
    <p:sldLayoutId id="2147484660" r:id="rId14"/>
    <p:sldLayoutId id="2147484661" r:id="rId15"/>
    <p:sldLayoutId id="2147484662" r:id="rId16"/>
    <p:sldLayoutId id="2147484663" r:id="rId17"/>
    <p:sldLayoutId id="2147484664" r:id="rId18"/>
    <p:sldLayoutId id="2147484665" r:id="rId19"/>
  </p:sldLayoutIdLst>
  <p:hf hdr="0"/>
  <p:txStyles>
    <p:titleStyle>
      <a:lvl1pPr algn="l" rtl="0" fontAlgn="base">
        <a:lnSpc>
          <a:spcPct val="90000"/>
        </a:lnSpc>
        <a:spcBef>
          <a:spcPct val="0"/>
        </a:spcBef>
        <a:spcAft>
          <a:spcPct val="0"/>
        </a:spcAft>
        <a:defRPr sz="4400" kern="1200" cap="all" spc="50">
          <a:solidFill>
            <a:srgbClr val="FD5D3B"/>
          </a:solidFill>
          <a:latin typeface="+mj-lt"/>
          <a:ea typeface="+mj-ea"/>
          <a:cs typeface="+mj-cs"/>
        </a:defRPr>
      </a:lvl1pPr>
      <a:lvl2pPr algn="l" rtl="0" fontAlgn="base">
        <a:lnSpc>
          <a:spcPct val="90000"/>
        </a:lnSpc>
        <a:spcBef>
          <a:spcPct val="0"/>
        </a:spcBef>
        <a:spcAft>
          <a:spcPct val="0"/>
        </a:spcAft>
        <a:defRPr sz="4400">
          <a:solidFill>
            <a:srgbClr val="FD5D3B"/>
          </a:solidFill>
          <a:latin typeface="Bebas Neue" panose="020B0606020202050201" pitchFamily="34" charset="0"/>
        </a:defRPr>
      </a:lvl2pPr>
      <a:lvl3pPr algn="l" rtl="0" fontAlgn="base">
        <a:lnSpc>
          <a:spcPct val="90000"/>
        </a:lnSpc>
        <a:spcBef>
          <a:spcPct val="0"/>
        </a:spcBef>
        <a:spcAft>
          <a:spcPct val="0"/>
        </a:spcAft>
        <a:defRPr sz="4400">
          <a:solidFill>
            <a:srgbClr val="FD5D3B"/>
          </a:solidFill>
          <a:latin typeface="Bebas Neue" panose="020B0606020202050201" pitchFamily="34" charset="0"/>
        </a:defRPr>
      </a:lvl3pPr>
      <a:lvl4pPr algn="l" rtl="0" fontAlgn="base">
        <a:lnSpc>
          <a:spcPct val="90000"/>
        </a:lnSpc>
        <a:spcBef>
          <a:spcPct val="0"/>
        </a:spcBef>
        <a:spcAft>
          <a:spcPct val="0"/>
        </a:spcAft>
        <a:defRPr sz="4400">
          <a:solidFill>
            <a:srgbClr val="FD5D3B"/>
          </a:solidFill>
          <a:latin typeface="Bebas Neue" panose="020B0606020202050201" pitchFamily="34" charset="0"/>
        </a:defRPr>
      </a:lvl4pPr>
      <a:lvl5pPr algn="l" rtl="0" fontAlgn="base">
        <a:lnSpc>
          <a:spcPct val="90000"/>
        </a:lnSpc>
        <a:spcBef>
          <a:spcPct val="0"/>
        </a:spcBef>
        <a:spcAft>
          <a:spcPct val="0"/>
        </a:spcAft>
        <a:defRPr sz="4400">
          <a:solidFill>
            <a:srgbClr val="FD5D3B"/>
          </a:solidFill>
          <a:latin typeface="Bebas Neue" panose="020B0606020202050201" pitchFamily="34" charset="0"/>
        </a:defRPr>
      </a:lvl5pPr>
      <a:lvl6pPr marL="457200" algn="l" rtl="0" fontAlgn="base">
        <a:lnSpc>
          <a:spcPct val="90000"/>
        </a:lnSpc>
        <a:spcBef>
          <a:spcPct val="0"/>
        </a:spcBef>
        <a:spcAft>
          <a:spcPct val="0"/>
        </a:spcAft>
        <a:defRPr sz="4400">
          <a:solidFill>
            <a:srgbClr val="FD5D3B"/>
          </a:solidFill>
          <a:latin typeface="Bebas Neue" panose="020B0606020202050201" pitchFamily="34" charset="0"/>
        </a:defRPr>
      </a:lvl6pPr>
      <a:lvl7pPr marL="914400" algn="l" rtl="0" fontAlgn="base">
        <a:lnSpc>
          <a:spcPct val="90000"/>
        </a:lnSpc>
        <a:spcBef>
          <a:spcPct val="0"/>
        </a:spcBef>
        <a:spcAft>
          <a:spcPct val="0"/>
        </a:spcAft>
        <a:defRPr sz="4400">
          <a:solidFill>
            <a:srgbClr val="FD5D3B"/>
          </a:solidFill>
          <a:latin typeface="Bebas Neue" panose="020B0606020202050201" pitchFamily="34" charset="0"/>
        </a:defRPr>
      </a:lvl7pPr>
      <a:lvl8pPr marL="1371600" algn="l" rtl="0" fontAlgn="base">
        <a:lnSpc>
          <a:spcPct val="90000"/>
        </a:lnSpc>
        <a:spcBef>
          <a:spcPct val="0"/>
        </a:spcBef>
        <a:spcAft>
          <a:spcPct val="0"/>
        </a:spcAft>
        <a:defRPr sz="4400">
          <a:solidFill>
            <a:srgbClr val="FD5D3B"/>
          </a:solidFill>
          <a:latin typeface="Bebas Neue" panose="020B0606020202050201" pitchFamily="34" charset="0"/>
        </a:defRPr>
      </a:lvl8pPr>
      <a:lvl9pPr marL="1828800" algn="l" rtl="0" fontAlgn="base">
        <a:lnSpc>
          <a:spcPct val="90000"/>
        </a:lnSpc>
        <a:spcBef>
          <a:spcPct val="0"/>
        </a:spcBef>
        <a:spcAft>
          <a:spcPct val="0"/>
        </a:spcAft>
        <a:defRPr sz="4400">
          <a:solidFill>
            <a:srgbClr val="FD5D3B"/>
          </a:solidFill>
          <a:latin typeface="Bebas Neue" panose="020B0606020202050201"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rgbClr val="000000"/>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rgbClr val="000000"/>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rgbClr val="000000"/>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rgbClr val="000000"/>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29">
            <a:lum/>
          </a:blip>
          <a:srcRect/>
          <a:stretch>
            <a:fillRect/>
          </a:stretch>
        </a:blip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7EFE4E2D-0C82-0343-AAFC-C7EC87AAB798}"/>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7875428D-4C5C-A849-9B5B-866A00438A2A}"/>
              </a:ext>
            </a:extLst>
          </p:cNvPr>
          <p:cNvSpPr txBox="1"/>
          <p:nvPr userDrawn="1"/>
        </p:nvSpPr>
        <p:spPr>
          <a:xfrm>
            <a:off x="11405978" y="6474023"/>
            <a:ext cx="48122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000" b="0" i="0" u="none" strike="noStrike" kern="1200" cap="none" spc="300" normalizeH="0" baseline="0" noProof="0">
                <a:ln>
                  <a:noFill/>
                </a:ln>
                <a:solidFill>
                  <a:schemeClr val="bg1"/>
                </a:solidFill>
                <a:effectLst/>
                <a:uLnTx/>
                <a:uFillTx/>
                <a:latin typeface="DM Sans Medium" pitchFamily="2" charset="77"/>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DM Sans Medium" pitchFamily="2" charset="77"/>
              <a:ea typeface="Tahom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341808B6-F8CC-5041-A2DB-E51A230E32A8}"/>
              </a:ext>
            </a:extLst>
          </p:cNvPr>
          <p:cNvSpPr txBox="1"/>
          <p:nvPr userDrawn="1"/>
        </p:nvSpPr>
        <p:spPr>
          <a:xfrm>
            <a:off x="3330799" y="6324600"/>
            <a:ext cx="7316105" cy="12311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lumMod val="50000"/>
                  </a:schemeClr>
                </a:solidFill>
                <a:effectLst/>
                <a:uLnTx/>
                <a:uFillTx/>
                <a:latin typeface="DM Sans" pitchFamily="2" charset="77"/>
                <a:ea typeface="Tahoma" panose="020B0604030504040204" pitchFamily="34" charset="0"/>
                <a:cs typeface="Calibri" panose="020F0502020204030204" pitchFamily="34" charset="0"/>
              </a:rPr>
              <a:t>BLUE CROSS BLUE SHIELD OF MASSACHUSETTS |</a:t>
            </a:r>
            <a:r>
              <a:rPr kumimoji="0" lang="en-US" sz="800" b="0" i="0" u="none" strike="noStrike" kern="1200" cap="none" spc="300" normalizeH="0" baseline="0" noProof="0" dirty="0">
                <a:ln>
                  <a:noFill/>
                </a:ln>
                <a:solidFill>
                  <a:schemeClr val="bg1">
                    <a:lumMod val="50000"/>
                  </a:schemeClr>
                </a:solidFill>
                <a:effectLst/>
                <a:uLnTx/>
                <a:uFillTx/>
                <a:latin typeface="DM Sans" pitchFamily="2" charset="77"/>
                <a:ea typeface="Tahoma" panose="020B0604030504040204" pitchFamily="34" charset="0"/>
                <a:cs typeface="Calibri" panose="020F0502020204030204" pitchFamily="34" charset="0"/>
              </a:rPr>
              <a:t> CONFIDENTIAL – NOT FOR DISTRIBUTION</a:t>
            </a:r>
            <a:endParaRPr kumimoji="0" lang="en-US" sz="800" b="0" i="0" u="none" strike="noStrike" kern="1200" cap="none" spc="0" normalizeH="0" baseline="0" noProof="0" dirty="0">
              <a:ln>
                <a:noFill/>
              </a:ln>
              <a:solidFill>
                <a:schemeClr val="bg1">
                  <a:lumMod val="50000"/>
                </a:schemeClr>
              </a:solidFill>
              <a:effectLst/>
              <a:uLnTx/>
              <a:uFillTx/>
              <a:latin typeface="DM Sans" pitchFamily="2" charset="77"/>
              <a:ea typeface="Tahoma" panose="020B060403050404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119CF78B-8C05-4A4A-80E3-5AA1D8D510F2}"/>
              </a:ext>
            </a:extLst>
          </p:cNvPr>
          <p:cNvSpPr/>
          <p:nvPr userDrawn="1"/>
        </p:nvSpPr>
        <p:spPr>
          <a:xfrm>
            <a:off x="5358384" y="6553200"/>
            <a:ext cx="5257800" cy="84639"/>
          </a:xfrm>
          <a:prstGeom prst="rect">
            <a:avLst/>
          </a:prstGeom>
        </p:spPr>
        <p:txBody>
          <a:bodyPr wrap="square" lIns="0" tIns="0" rIns="0" bIns="0">
            <a:spAutoFit/>
          </a:bodyPr>
          <a:lstStyle/>
          <a:p>
            <a:pPr marL="0" indent="0" algn="r">
              <a:tabLst>
                <a:tab pos="2566988" algn="l"/>
              </a:tabLst>
            </a:pPr>
            <a:r>
              <a:rPr lang="en-US" sz="550" b="0" i="0" u="none" strike="noStrike" dirty="0">
                <a:solidFill>
                  <a:srgbClr val="999999"/>
                </a:solidFill>
                <a:effectLst/>
                <a:latin typeface="Roboto" charset="0"/>
              </a:rPr>
              <a:t>Blue Cross Blue Shield of Massachusetts is an Independent Licensee of the Blue Cross and Blue Shield Association.</a:t>
            </a:r>
            <a:endParaRPr lang="en-US" sz="550" dirty="0"/>
          </a:p>
        </p:txBody>
      </p:sp>
      <p:pic>
        <p:nvPicPr>
          <p:cNvPr id="5" name="Picture 4" descr="A picture containing object, clock, drawing&#10;&#10;Description automatically generated">
            <a:extLst>
              <a:ext uri="{FF2B5EF4-FFF2-40B4-BE49-F238E27FC236}">
                <a16:creationId xmlns:a16="http://schemas.microsoft.com/office/drawing/2014/main" id="{1375DD4F-72FB-DC45-A82F-BCB8C643AE48}"/>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525125" y="410289"/>
            <a:ext cx="1133475" cy="457200"/>
          </a:xfrm>
          <a:prstGeom prst="rect">
            <a:avLst/>
          </a:prstGeom>
        </p:spPr>
      </p:pic>
    </p:spTree>
    <p:extLst>
      <p:ext uri="{BB962C8B-B14F-4D97-AF65-F5344CB8AC3E}">
        <p14:creationId xmlns:p14="http://schemas.microsoft.com/office/powerpoint/2010/main" val="1313319066"/>
      </p:ext>
    </p:extLst>
  </p:cSld>
  <p:clrMap bg1="lt1" tx1="dk1" bg2="lt2" tx2="dk2" accent1="accent1" accent2="accent2" accent3="accent3" accent4="accent4" accent5="accent5" accent6="accent6" hlink="hlink" folHlink="folHlink"/>
  <p:sldLayoutIdLst>
    <p:sldLayoutId id="2147484669" r:id="rId1"/>
    <p:sldLayoutId id="2147484670" r:id="rId2"/>
    <p:sldLayoutId id="2147484671" r:id="rId3"/>
    <p:sldLayoutId id="2147484672" r:id="rId4"/>
    <p:sldLayoutId id="2147484673" r:id="rId5"/>
    <p:sldLayoutId id="2147484674" r:id="rId6"/>
    <p:sldLayoutId id="2147484675" r:id="rId7"/>
    <p:sldLayoutId id="2147484676" r:id="rId8"/>
    <p:sldLayoutId id="2147484677" r:id="rId9"/>
    <p:sldLayoutId id="2147484678" r:id="rId10"/>
    <p:sldLayoutId id="2147484679" r:id="rId11"/>
    <p:sldLayoutId id="2147484680" r:id="rId12"/>
    <p:sldLayoutId id="2147484681" r:id="rId13"/>
    <p:sldLayoutId id="2147484682" r:id="rId14"/>
    <p:sldLayoutId id="2147484683" r:id="rId15"/>
    <p:sldLayoutId id="2147484684" r:id="rId16"/>
    <p:sldLayoutId id="2147484685" r:id="rId17"/>
    <p:sldLayoutId id="2147484686" r:id="rId18"/>
    <p:sldLayoutId id="2147484687" r:id="rId19"/>
    <p:sldLayoutId id="2147484688" r:id="rId20"/>
    <p:sldLayoutId id="2147484689" r:id="rId21"/>
    <p:sldLayoutId id="2147484690" r:id="rId22"/>
    <p:sldLayoutId id="2147484691" r:id="rId23"/>
    <p:sldLayoutId id="2147484692" r:id="rId24"/>
    <p:sldLayoutId id="2147484693" r:id="rId25"/>
    <p:sldLayoutId id="2147484694" r:id="rId26"/>
    <p:sldLayoutId id="2147484695"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40">
          <p15:clr>
            <a:srgbClr val="F26B43"/>
          </p15:clr>
        </p15:guide>
        <p15:guide id="2" pos="3840">
          <p15:clr>
            <a:srgbClr val="F26B43"/>
          </p15:clr>
        </p15:guide>
        <p15:guide id="4" pos="7296">
          <p15:clr>
            <a:srgbClr val="F26B43"/>
          </p15:clr>
        </p15:guide>
        <p15:guide id="6" orient="horz" pos="1104">
          <p15:clr>
            <a:srgbClr val="F26B43"/>
          </p15:clr>
        </p15:guide>
        <p15:guide id="7" pos="432">
          <p15:clr>
            <a:srgbClr val="F26B43"/>
          </p15:clr>
        </p15:guide>
        <p15:guide id="8" orient="horz" pos="384">
          <p15:clr>
            <a:srgbClr val="F26B43"/>
          </p15:clr>
        </p15:guide>
        <p15:guide id="9" orient="horz" pos="624">
          <p15:clr>
            <a:srgbClr val="F26B43"/>
          </p15:clr>
        </p15:guide>
        <p15:guide id="10" orient="horz" pos="2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82.xml"/><Relationship Id="rId4" Type="http://schemas.openxmlformats.org/officeDocument/2006/relationships/image" Target="../media/image41.png"/></Relationships>
</file>

<file path=ppt/slides/_rels/slide10.xml.rels><?xml version="1.0" encoding="UTF-8" standalone="yes"?>
<Relationships xmlns="http://schemas.openxmlformats.org/package/2006/relationships"><Relationship Id="rId3" Type="http://schemas.openxmlformats.org/officeDocument/2006/relationships/hyperlink" Target="https://www.bluecrossma.org/myblue/coronavirus-resource-center" TargetMode="External"/><Relationship Id="rId2" Type="http://schemas.openxmlformats.org/officeDocument/2006/relationships/notesSlide" Target="../notesSlides/notesSlide10.xml"/><Relationship Id="rId1" Type="http://schemas.openxmlformats.org/officeDocument/2006/relationships/slideLayout" Target="../slideLayouts/slideLayout89.xml"/><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3" Type="http://schemas.openxmlformats.org/officeDocument/2006/relationships/hyperlink" Target="https://provider.bluecrossma.com/ProviderHome/portal/home/patient-resources/sites-of-care/telehealth/!ut/p/z1/lZHBTsMwDIafZYceSbw0rQK3BAEtSOsoWldyQW0JW6SlqdJsE29PYT0AEgV8s_35t-UfS1xi2VYHvam8tm21G_JHGT8lJL2c3zHIWJQLuC9ERB_yJQAleP0BwJfgIHIiQoCbjGD5__nPSn-bnwDktPway8kVWTgCBY8TcZ0QYBnjkC5oAXTB53BFR2DqB79dcYulrg06NgYBAkYjGhHKzkMCMSXs3QXe1iHbYOnUi3LKob0bzNl63_UXAQTQOXvQz0O93u1V42zfmwo11gSwHDuJNWrgrPMnW78Lbm3vcfmTDu7MalWCTs9k_Xrks9kbdvwwmQ!!/dz/d5/L2dBISEvZ0FBIS9nQSEh/" TargetMode="External"/><Relationship Id="rId2" Type="http://schemas.openxmlformats.org/officeDocument/2006/relationships/notesSlide" Target="../notesSlides/notesSlide11.xml"/><Relationship Id="rId1" Type="http://schemas.openxmlformats.org/officeDocument/2006/relationships/slideLayout" Target="../slideLayouts/slideLayout61.xml"/></Relationships>
</file>

<file path=ppt/slides/_rels/slide12.xml.rels><?xml version="1.0" encoding="UTF-8" standalone="yes"?>
<Relationships xmlns="http://schemas.openxmlformats.org/package/2006/relationships"><Relationship Id="rId3" Type="http://schemas.openxmlformats.org/officeDocument/2006/relationships/hyperlink" Target="https://provider.bluecrossma.com/ProviderHome/portal/home/news/news/clinical-and-pharmacy/all%20networks/authorization%20will%20be%20required%20for%20commercial%20epo%2C%20ppo%20members%20(non-secure)/" TargetMode="External"/><Relationship Id="rId2" Type="http://schemas.openxmlformats.org/officeDocument/2006/relationships/notesSlide" Target="../notesSlides/notesSlide12.xml"/><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8" Type="http://schemas.openxmlformats.org/officeDocument/2006/relationships/hyperlink" Target="https://c212.net/c/link/?t=0&amp;l=en&amp;o=3524903-1&amp;h=1781549040&amp;u=https%3A%2F%2Fwww.valerahealth.com%2Fconsult%2F&amp;a=Valera+Health" TargetMode="External"/><Relationship Id="rId3" Type="http://schemas.openxmlformats.org/officeDocument/2006/relationships/hyperlink" Target="https://c212.net/c/link/?t=0&amp;l=en&amp;o=3524903-1&amp;h=3737260745&amp;u=https%3A%2F%2Fwww.treatmyocd.com%2Ftherapy_signup%3Futm_source%3Dgoogle_ads%26utm_medium%3Dppc%26utm_campaign%3D12663844044%26utm_adgroup%3D123244610147%26utm_term%3Dnocd%26gclid%3DCj0KCQjwuMuRBhCJARIsAHXdnqNK3GEnEFZndzSGvKn8I5CzeIiVuc1jfmZzVtbsZS-T09uNrFMItJwaAqp1EALw_wcB&amp;a=NOCD" TargetMode="External"/><Relationship Id="rId7" Type="http://schemas.openxmlformats.org/officeDocument/2006/relationships/hyperlink" Target="https://c212.net/c/link/?t=0&amp;l=en&amp;o=3524903-1&amp;h=967710267&amp;u=https%3A%2F%2Fwww.refreshmentalhealth.com%2F&amp;a=Refresh+Mental+Health" TargetMode="External"/><Relationship Id="rId2" Type="http://schemas.openxmlformats.org/officeDocument/2006/relationships/hyperlink" Target="https://newsroom.bluecrossma.com/2022-05-04-BLUE-CROSS-BLUE-SHIELD-OF-MASSACHUSETTS-EXPANDS-OPTIONS-FOR-MENTAL-HEALTH-CARE" TargetMode="External"/><Relationship Id="rId1" Type="http://schemas.openxmlformats.org/officeDocument/2006/relationships/slideLayout" Target="../slideLayouts/slideLayout128.xml"/><Relationship Id="rId6" Type="http://schemas.openxmlformats.org/officeDocument/2006/relationships/hyperlink" Target="https://c212.net/c/link/?t=0&amp;l=en&amp;o=3524903-1&amp;h=3385592201&amp;u=https%3A%2F%2Fheadway.co%2F%3Futm_campaign%3Dbrand%26utm_medium%3Dsem%26utm_source%3Dgoogle%26utm_content%3Dheadway%26gclid%3DCj0KCQjwuMuRBhCJARIsAHXdnqM1XoMTRbvC4RpMTgqahzcoViVQDH9M-VRFbX8VWB3YPhzPn_vfwwMaAmJkEALw_wcB&amp;a=Headway" TargetMode="External"/><Relationship Id="rId5" Type="http://schemas.openxmlformats.org/officeDocument/2006/relationships/hyperlink" Target="https://c212.net/c/link/?t=0&amp;l=en&amp;o=3524903-1&amp;h=322341354&amp;u=https%3A%2F%2Fthriveworks.com%2F%3Futm_campaign%3D12082392403%26utm_source%3Dgoogle%26utm_medium%3Dcpc%26utm_adgroup%3D121655073532%26gclid%3DCj0KCQjwuMuRBhCJARIsAHXdnqOxItpOBjXUBUEyayiqPAMKTnIl9jPrXGmuFpTYx3YBnsnq6Ady9TgaAm9nEALw_wcB%26gclid%3DCj0KCQjwuMuRBhCJARIsAHXdnqOxItpOBjXUBUEyayiqPAMKTnIl9jPrXGmuFpTYx3YBnsnq6Ady9TgaAm9nEALw_wcB&amp;a=Thriveworks" TargetMode="External"/><Relationship Id="rId4" Type="http://schemas.openxmlformats.org/officeDocument/2006/relationships/hyperlink" Target="https://c212.net/c/link/?t=0&amp;l=en&amp;o=3524903-1&amp;h=2655150524&amp;u=https%3A%2F%2Fforgehealth.com%2F&amp;a=Forge+Health" TargetMode="External"/><Relationship Id="rId9"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hyperlink" Target="https://c212.net/c/link/?t=0&amp;l=en&amp;o=3524903-1&amp;h=2421420542&amp;u=https%3A%2F%2Fwww.learntolive.com%2F&amp;a=Learn+to+Live" TargetMode="External"/><Relationship Id="rId2" Type="http://schemas.openxmlformats.org/officeDocument/2006/relationships/notesSlide" Target="../notesSlides/notesSlide13.xml"/><Relationship Id="rId1" Type="http://schemas.openxmlformats.org/officeDocument/2006/relationships/slideLayout" Target="../slideLayouts/slideLayout117.xml"/></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141.xml"/><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09.xml"/><Relationship Id="rId4" Type="http://schemas.openxmlformats.org/officeDocument/2006/relationships/image" Target="../media/image57.jpg"/></Relationships>
</file>

<file path=ppt/slides/_rels/slide17.xml.rels><?xml version="1.0" encoding="UTF-8" standalone="yes"?>
<Relationships xmlns="http://schemas.openxmlformats.org/package/2006/relationships"><Relationship Id="rId3" Type="http://schemas.openxmlformats.org/officeDocument/2006/relationships/hyperlink" Target="https://provider.bluecrossma.com/ProviderHome/portal/home/news/news/office-support/all%20networks/learn%20about%20our%20etools%20without%20logging%20on/!ut/p/z1/xVLLVtswEP0Vbbx0NPEjmO6S8AjQlFKOSaINR3JkW0WWjCzHzd9XphyatpDQ00W108ydOzN3LiZ4iYmiG1FQK7Si0v1XZHQ_Cy6mw6sErs9Hd2dw8zE6ToKjFGAe4cUTAH55Y5h8CSYhwPl1gMluPVwEJ3BzOpzdhmdXIUxfr99lel_9HgDZP_8dJpjUmVjjVUR5FufrkR-xMPKjOGd-Qhn3WRjC8TAKKedxj86UrW2JV7XRG7HmBtXaWCpRppXlyiIpmKFm68ELIHNhQ6UHineNBzrPRcZR09Z9pQdUSqS47bR5cFnJqVGIMt1apFuDuNVaNqgTtuxDUheFUAXS6vfd_1yO7Jd20W9z4HqHOC4xKaRmP6wyVixMCkwMz7nhZtAaFy6trZsPHvzUY8BkyzOjm6aig0xXHnx-zsx0xR3uSc_XCEvdWLx8iwevnCBHbwsS4sVG8A6nSpvKNbj9y9vP4ECH0-gfO1wesqvTRHx9fCRjZ8Pebt925PhvPnRDBWY-nbtD1dSWvlC5xstdNrx8P1tdpWlaJeHWf8jnNmZxUd2fTD75hG277-AOmrI!/dz/d5/L2dBISEvZ0FBIS9nQSEh/?1dmy&amp;urile=wcm%3apath%3a%2Fprovider%2Bportal%2Bcontent%2Blibrary%2Fprovider%2Bcentral%2Fetools" TargetMode="External"/><Relationship Id="rId2" Type="http://schemas.openxmlformats.org/officeDocument/2006/relationships/notesSlide" Target="../notesSlides/notesSlide16.xml"/><Relationship Id="rId1" Type="http://schemas.openxmlformats.org/officeDocument/2006/relationships/slideLayout" Target="../slideLayouts/slideLayout141.xml"/><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159.xm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142.xml"/><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19.xml"/><Relationship Id="rId1" Type="http://schemas.openxmlformats.org/officeDocument/2006/relationships/slideLayout" Target="../slideLayouts/slideLayout139.xml"/></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142.xml"/><Relationship Id="rId5" Type="http://schemas.openxmlformats.org/officeDocument/2006/relationships/image" Target="../media/image60.png"/><Relationship Id="rId4" Type="http://schemas.openxmlformats.org/officeDocument/2006/relationships/image" Target="../media/image65.emf"/></Relationships>
</file>

<file path=ppt/slides/_rels/slide22.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21.xml"/><Relationship Id="rId1" Type="http://schemas.openxmlformats.org/officeDocument/2006/relationships/slideLayout" Target="../slideLayouts/slideLayout139.xml"/><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6.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02.xml"/><Relationship Id="rId4" Type="http://schemas.openxmlformats.org/officeDocument/2006/relationships/image" Target="../media/image67.pn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82.xml"/><Relationship Id="rId5" Type="http://schemas.openxmlformats.org/officeDocument/2006/relationships/image" Target="../media/image70.png"/><Relationship Id="rId4" Type="http://schemas.openxmlformats.org/officeDocument/2006/relationships/image" Target="../media/image69.emf"/></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25.xml"/><Relationship Id="rId1" Type="http://schemas.openxmlformats.org/officeDocument/2006/relationships/slideLayout" Target="../slideLayouts/slideLayout95.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93.xml"/><Relationship Id="rId5" Type="http://schemas.openxmlformats.org/officeDocument/2006/relationships/image" Target="../media/image78.png"/><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2.xml"/></Relationships>
</file>

<file path=ppt/slides/_rels/slide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2.xml"/></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82.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10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09.xml"/><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3" Type="http://schemas.openxmlformats.org/officeDocument/2006/relationships/hyperlink" Target="https://provider.bluecrossma.com/ProviderHome/portal/home/news/news/quality-and-efficiency/all%20networks/we%20are%20adding%20new%20measures%20in%202023%20to%20address%20health%20inequities/!ut/p/z1/zZPBctsgEIZfhYuOMhhJttyb7TRRkrpJmlFscckghCQaBDJCdv32xWmnddvEbieXaoaDdv_dhY8fSOAKEkU3oqJWaEWl-8_I6DHBl_PhdYxuLkYP5-juQziJ8ThFaBjB5bMA_fJN0ewTngUIXdxgSA7r0SU-Q3fvh8l9cH4doHn4Yv1hp7-rPyIgx_f_AAkkLRMFzKLxkBU5LvxJGYV-mDPmxyPM_TB2SjahjLNwr2bKtraGWWv0RhTcgFYbSyVgWlmuLJAiN9TsPPRDwFzYUOkhxbedh9Y9lcLuAFUF4GUpmOCKOT2VEihut9o8OdWWA2rcKgqhKhffgobTrje8A0IBjHAArN6nXaQDNafS1i7D172wgne_k_nz6OQ4-OX-rCfu9lSPK0gqqfNvRpqqPIgrSAwvueFm0BsXrq1tu3ce-klrkMueM6O7rqEDphsP3X7PJLrhTvdM-6WGte4sXL3WB2YOyPhVIAmGy43gW5gqbRo34P4fnZGgUxOiN064OmVmxwSbxXzhmLTU1r5QpYarQ1vB1Vtt5WaIz-s1mbqHsDf8lwPk_-lLaJs0TZs42PlP5cJGeVQ1j2ezjz7J4u4r6tI40Q!!/dz/d5/L2dBISEvZ0FBIS9nQSEh/" TargetMode="External"/><Relationship Id="rId2" Type="http://schemas.openxmlformats.org/officeDocument/2006/relationships/notesSlide" Target="../notesSlides/notesSlide5.xml"/><Relationship Id="rId1" Type="http://schemas.openxmlformats.org/officeDocument/2006/relationships/slideLayout" Target="../slideLayouts/slideLayout89.xml"/><Relationship Id="rId5" Type="http://schemas.openxmlformats.org/officeDocument/2006/relationships/image" Target="../media/image45.png"/><Relationship Id="rId4" Type="http://schemas.openxmlformats.org/officeDocument/2006/relationships/hyperlink" Target="https://www.bluecrossma.org/myblue/equity-in-health-care/health-equity-repor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202.xml"/><Relationship Id="rId4" Type="http://schemas.openxmlformats.org/officeDocument/2006/relationships/image" Target="../media/image22.emf"/></Relationships>
</file>

<file path=ppt/slides/_rels/slide7.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0.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49.tiff"/><Relationship Id="rId2" Type="http://schemas.openxmlformats.org/officeDocument/2006/relationships/notesSlide" Target="../notesSlides/notesSlide7.xml"/><Relationship Id="rId1" Type="http://schemas.openxmlformats.org/officeDocument/2006/relationships/slideLayout" Target="../slideLayouts/slideLayout202.xml"/><Relationship Id="rId6" Type="http://schemas.openxmlformats.org/officeDocument/2006/relationships/diagramColors" Target="../diagrams/colors1.xml"/><Relationship Id="rId11" Type="http://schemas.microsoft.com/office/2007/relationships/hdphoto" Target="../media/hdphoto2.wdp"/><Relationship Id="rId5" Type="http://schemas.openxmlformats.org/officeDocument/2006/relationships/diagramQuickStyle" Target="../diagrams/quickStyle1.xml"/><Relationship Id="rId10" Type="http://schemas.openxmlformats.org/officeDocument/2006/relationships/image" Target="../media/image48.png"/><Relationship Id="rId4" Type="http://schemas.openxmlformats.org/officeDocument/2006/relationships/diagramLayout" Target="../diagrams/layout1.xml"/><Relationship Id="rId9" Type="http://schemas.microsoft.com/office/2007/relationships/hdphoto" Target="../media/hdphoto1.wdp"/><Relationship Id="rId14" Type="http://schemas.openxmlformats.org/officeDocument/2006/relationships/image" Target="../media/image51.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7.xml"/></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EDA26B-3F5A-614F-A8A8-28EF3D130857}"/>
              </a:ext>
            </a:extLst>
          </p:cNvPr>
          <p:cNvSpPr/>
          <p:nvPr/>
        </p:nvSpPr>
        <p:spPr>
          <a:xfrm>
            <a:off x="460917" y="6477000"/>
            <a:ext cx="4982539" cy="20005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Blue Cross Blue Shield of Massachusetts is an Independent Licensee of the Blue Cross and Blue Shield Association.</a:t>
            </a:r>
          </a:p>
        </p:txBody>
      </p:sp>
      <p:sp>
        <p:nvSpPr>
          <p:cNvPr id="6" name="Title 2">
            <a:extLst>
              <a:ext uri="{FF2B5EF4-FFF2-40B4-BE49-F238E27FC236}">
                <a16:creationId xmlns:a16="http://schemas.microsoft.com/office/drawing/2014/main" id="{31970FA6-1FB8-3E46-9110-BE39F19A0ABD}"/>
              </a:ext>
            </a:extLst>
          </p:cNvPr>
          <p:cNvSpPr txBox="1">
            <a:spLocks/>
          </p:cNvSpPr>
          <p:nvPr/>
        </p:nvSpPr>
        <p:spPr>
          <a:xfrm>
            <a:off x="457200" y="1295400"/>
            <a:ext cx="6563147" cy="2315271"/>
          </a:xfrm>
          <a:prstGeom prst="rect">
            <a:avLst/>
          </a:prstGeom>
        </p:spPr>
        <p:txBody>
          <a:bodyPr anchor="b">
            <a:noAutofit/>
          </a:bodyPr>
          <a:lstStyle>
            <a:lvl1pPr algn="l" defTabSz="914400" rtl="0" eaLnBrk="1" latinLnBrk="0" hangingPunct="1">
              <a:lnSpc>
                <a:spcPct val="90000"/>
              </a:lnSpc>
              <a:spcBef>
                <a:spcPct val="0"/>
              </a:spcBef>
              <a:buNone/>
              <a:defRPr sz="4400" b="0" i="0" kern="1200" cap="all" spc="50" baseline="0">
                <a:solidFill>
                  <a:srgbClr val="FD5D3B"/>
                </a:solidFill>
                <a:latin typeface="+mj-lt"/>
                <a:ea typeface="+mj-ea"/>
                <a:cs typeface="+mj-cs"/>
              </a:defRPr>
            </a:lvl1pPr>
          </a:lstStyle>
          <a:p>
            <a:pPr marL="0" marR="0" lvl="0" indent="0" algn="l" defTabSz="914400" rtl="0" eaLnBrk="1" fontAlgn="auto" latinLnBrk="0" hangingPunct="1">
              <a:lnSpc>
                <a:spcPts val="7400"/>
              </a:lnSpc>
              <a:spcBef>
                <a:spcPct val="0"/>
              </a:spcBef>
              <a:spcAft>
                <a:spcPts val="0"/>
              </a:spcAft>
              <a:buClrTx/>
              <a:buSzTx/>
              <a:buFontTx/>
              <a:buNone/>
              <a:tabLst/>
              <a:defRPr/>
            </a:pPr>
            <a:r>
              <a:rPr kumimoji="0" lang="en-US" sz="6500" b="0" i="0" u="none" strike="noStrike" kern="1200" cap="all" spc="-150" normalizeH="0" baseline="0" noProof="0" dirty="0">
                <a:ln>
                  <a:noFill/>
                </a:ln>
                <a:solidFill>
                  <a:srgbClr val="FD5D3B"/>
                </a:solidFill>
                <a:effectLst/>
                <a:uLnTx/>
                <a:uFillTx/>
                <a:latin typeface="Bebas Neue"/>
                <a:ea typeface="+mj-ea"/>
                <a:cs typeface="+mj-cs"/>
              </a:rPr>
              <a:t>Blue cross</a:t>
            </a:r>
            <a:r>
              <a:rPr kumimoji="0" lang="en-US" sz="6500" b="0" i="0" u="none" strike="noStrike" kern="1200" cap="all" spc="-150" normalizeH="0" noProof="0" dirty="0">
                <a:ln>
                  <a:noFill/>
                </a:ln>
                <a:solidFill>
                  <a:srgbClr val="FD5D3B"/>
                </a:solidFill>
                <a:effectLst/>
                <a:uLnTx/>
                <a:uFillTx/>
                <a:latin typeface="Bebas Neue"/>
                <a:ea typeface="+mj-ea"/>
                <a:cs typeface="+mj-cs"/>
              </a:rPr>
              <a:t> updates for 2022</a:t>
            </a:r>
            <a:endParaRPr kumimoji="0" lang="en-US" sz="6500" b="0" i="0" u="none" strike="noStrike" kern="1200" cap="all" spc="-150" normalizeH="0" baseline="0" noProof="0" dirty="0">
              <a:ln>
                <a:noFill/>
              </a:ln>
              <a:solidFill>
                <a:srgbClr val="FD5D3B"/>
              </a:solidFill>
              <a:effectLst/>
              <a:uLnTx/>
              <a:uFillTx/>
              <a:latin typeface="Bebas Neue"/>
              <a:ea typeface="+mj-ea"/>
              <a:cs typeface="+mj-cs"/>
            </a:endParaRPr>
          </a:p>
        </p:txBody>
      </p:sp>
      <p:sp>
        <p:nvSpPr>
          <p:cNvPr id="3" name="TextBox 2">
            <a:extLst>
              <a:ext uri="{FF2B5EF4-FFF2-40B4-BE49-F238E27FC236}">
                <a16:creationId xmlns:a16="http://schemas.microsoft.com/office/drawing/2014/main" id="{5B346A0E-81AD-44D6-8351-894EBEE56026}"/>
              </a:ext>
            </a:extLst>
          </p:cNvPr>
          <p:cNvSpPr txBox="1"/>
          <p:nvPr/>
        </p:nvSpPr>
        <p:spPr>
          <a:xfrm>
            <a:off x="457200" y="3610671"/>
            <a:ext cx="4177146" cy="1605568"/>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May 27, 2022</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Michael Sullivan and Susan DiGloria</a:t>
            </a:r>
            <a:br>
              <a:rPr kumimoji="0" lang="en-US" sz="20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br>
            <a:r>
              <a:rPr kumimoji="0" lang="en-US" sz="20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Network Representative, Network Management </a:t>
            </a:r>
          </a:p>
        </p:txBody>
      </p:sp>
      <p:pic>
        <p:nvPicPr>
          <p:cNvPr id="10" name="Picture 9" descr="A picture containing drawing&#10;&#10;Description automatically generated">
            <a:extLst>
              <a:ext uri="{FF2B5EF4-FFF2-40B4-BE49-F238E27FC236}">
                <a16:creationId xmlns:a16="http://schemas.microsoft.com/office/drawing/2014/main" id="{078E43BB-EFA9-406B-B9CC-395E478D94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32848" y="429768"/>
            <a:ext cx="1901952" cy="723138"/>
          </a:xfrm>
          <a:prstGeom prst="rect">
            <a:avLst/>
          </a:prstGeom>
        </p:spPr>
      </p:pic>
      <p:pic>
        <p:nvPicPr>
          <p:cNvPr id="5" name="Picture 4" descr="A picture containing person, person, white, posing&#10;&#10;Description automatically generated">
            <a:extLst>
              <a:ext uri="{FF2B5EF4-FFF2-40B4-BE49-F238E27FC236}">
                <a16:creationId xmlns:a16="http://schemas.microsoft.com/office/drawing/2014/main" id="{DA0BF848-EA80-4C11-A6A5-64F65E550E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8400" y="181671"/>
            <a:ext cx="4648565" cy="6858000"/>
          </a:xfrm>
          <a:prstGeom prst="rect">
            <a:avLst/>
          </a:prstGeom>
        </p:spPr>
      </p:pic>
    </p:spTree>
    <p:extLst>
      <p:ext uri="{BB962C8B-B14F-4D97-AF65-F5344CB8AC3E}">
        <p14:creationId xmlns:p14="http://schemas.microsoft.com/office/powerpoint/2010/main" val="18716800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D6CD26E-E965-E240-8B82-066E41551B26}"/>
              </a:ext>
            </a:extLst>
          </p:cNvPr>
          <p:cNvSpPr/>
          <p:nvPr/>
        </p:nvSpPr>
        <p:spPr>
          <a:xfrm>
            <a:off x="12032" y="522475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Text Placeholder 2">
            <a:extLst>
              <a:ext uri="{FF2B5EF4-FFF2-40B4-BE49-F238E27FC236}">
                <a16:creationId xmlns:a16="http://schemas.microsoft.com/office/drawing/2014/main" id="{0C82130E-918A-481E-95EC-DB3CFF26BA5F}"/>
              </a:ext>
            </a:extLst>
          </p:cNvPr>
          <p:cNvSpPr>
            <a:spLocks noGrp="1"/>
          </p:cNvSpPr>
          <p:nvPr>
            <p:ph type="body" sz="quarter" idx="4294967295"/>
          </p:nvPr>
        </p:nvSpPr>
        <p:spPr>
          <a:xfrm>
            <a:off x="228600" y="446157"/>
            <a:ext cx="6047591" cy="1120205"/>
          </a:xfrm>
          <a:prstGeom prst="rect">
            <a:avLst/>
          </a:prstGeom>
        </p:spPr>
        <p:txBody>
          <a:bodyPr/>
          <a:lstStyle/>
          <a:p>
            <a:pPr marL="0" indent="0">
              <a:lnSpc>
                <a:spcPct val="100000"/>
              </a:lnSpc>
              <a:buNone/>
            </a:pPr>
            <a:r>
              <a:rPr lang="en-US" sz="4400" dirty="0">
                <a:solidFill>
                  <a:srgbClr val="FC5C3B"/>
                </a:solidFill>
                <a:latin typeface="+mj-lt"/>
              </a:rPr>
              <a:t>Covid-19 information page</a:t>
            </a:r>
          </a:p>
        </p:txBody>
      </p:sp>
      <p:sp>
        <p:nvSpPr>
          <p:cNvPr id="12" name="Text Placeholder 1">
            <a:extLst>
              <a:ext uri="{FF2B5EF4-FFF2-40B4-BE49-F238E27FC236}">
                <a16:creationId xmlns:a16="http://schemas.microsoft.com/office/drawing/2014/main" id="{33CCE003-7AB2-48EC-9A83-1BFB83E99ED7}"/>
              </a:ext>
            </a:extLst>
          </p:cNvPr>
          <p:cNvSpPr txBox="1">
            <a:spLocks/>
          </p:cNvSpPr>
          <p:nvPr/>
        </p:nvSpPr>
        <p:spPr>
          <a:xfrm>
            <a:off x="228600" y="1441658"/>
            <a:ext cx="4876800" cy="5213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en-US" sz="1700" b="1" dirty="0">
                <a:solidFill>
                  <a:srgbClr val="0070C0"/>
                </a:solidFill>
                <a:latin typeface="Arial" panose="020B0604020202020204" pitchFamily="34" charset="0"/>
              </a:rPr>
              <a:t>QUICK ACCESS TO:</a:t>
            </a:r>
          </a:p>
          <a:p>
            <a:pPr marL="342900" indent="-342900" fontAlgn="auto">
              <a:spcAft>
                <a:spcPts val="0"/>
              </a:spcAft>
            </a:pPr>
            <a:r>
              <a:rPr lang="en-US" sz="1700" dirty="0">
                <a:solidFill>
                  <a:schemeClr val="accent3">
                    <a:lumMod val="50000"/>
                  </a:schemeClr>
                </a:solidFill>
                <a:latin typeface="Arial" panose="020B0604020202020204" pitchFamily="34" charset="0"/>
              </a:rPr>
              <a:t>Vaccines, testing &amp; treatment info </a:t>
            </a:r>
          </a:p>
          <a:p>
            <a:pPr marL="342900" indent="-342900" fontAlgn="auto">
              <a:spcAft>
                <a:spcPts val="0"/>
              </a:spcAft>
            </a:pPr>
            <a:r>
              <a:rPr lang="en-US" sz="1700" dirty="0">
                <a:solidFill>
                  <a:schemeClr val="accent3">
                    <a:lumMod val="50000"/>
                  </a:schemeClr>
                </a:solidFill>
                <a:latin typeface="Arial" panose="020B0604020202020204" pitchFamily="34" charset="0"/>
              </a:rPr>
              <a:t>COVID-19 Temporary payment policy </a:t>
            </a:r>
            <a:br>
              <a:rPr lang="en-US" sz="1700" dirty="0">
                <a:solidFill>
                  <a:schemeClr val="accent3">
                    <a:lumMod val="50000"/>
                  </a:schemeClr>
                </a:solidFill>
                <a:latin typeface="Arial" panose="020B0604020202020204" pitchFamily="34" charset="0"/>
              </a:rPr>
            </a:br>
            <a:r>
              <a:rPr lang="en-US" sz="1700" dirty="0">
                <a:solidFill>
                  <a:schemeClr val="accent3">
                    <a:lumMod val="50000"/>
                  </a:schemeClr>
                </a:solidFill>
                <a:latin typeface="Arial" panose="020B0604020202020204" pitchFamily="34" charset="0"/>
              </a:rPr>
              <a:t>(still in effect)</a:t>
            </a:r>
          </a:p>
          <a:p>
            <a:pPr marL="342900" indent="-342900" fontAlgn="auto">
              <a:spcAft>
                <a:spcPts val="0"/>
              </a:spcAft>
            </a:pPr>
            <a:r>
              <a:rPr lang="en-US" sz="1700" dirty="0">
                <a:solidFill>
                  <a:schemeClr val="accent3">
                    <a:lumMod val="50000"/>
                  </a:schemeClr>
                </a:solidFill>
                <a:latin typeface="Arial" panose="020B0604020202020204" pitchFamily="34" charset="0"/>
              </a:rPr>
              <a:t>Member cost</a:t>
            </a:r>
          </a:p>
          <a:p>
            <a:pPr marL="342900" indent="-342900" fontAlgn="auto">
              <a:spcAft>
                <a:spcPts val="0"/>
              </a:spcAft>
            </a:pPr>
            <a:r>
              <a:rPr lang="en-US" sz="1700" dirty="0">
                <a:solidFill>
                  <a:schemeClr val="accent3">
                    <a:lumMod val="50000"/>
                  </a:schemeClr>
                </a:solidFill>
                <a:latin typeface="Arial" panose="020B0604020202020204" pitchFamily="34" charset="0"/>
              </a:rPr>
              <a:t>News &amp; updates</a:t>
            </a:r>
          </a:p>
          <a:p>
            <a:pPr fontAlgn="auto">
              <a:spcAft>
                <a:spcPts val="0"/>
              </a:spcAft>
            </a:pPr>
            <a:r>
              <a:rPr lang="en-US" sz="1700" dirty="0">
                <a:solidFill>
                  <a:schemeClr val="accent3">
                    <a:lumMod val="50000"/>
                  </a:schemeClr>
                </a:solidFill>
                <a:latin typeface="Arial" panose="020B0604020202020204" pitchFamily="34" charset="0"/>
              </a:rPr>
              <a:t>We continue to update our </a:t>
            </a:r>
            <a:r>
              <a:rPr lang="en-US" sz="1700" b="1" dirty="0">
                <a:solidFill>
                  <a:srgbClr val="0070C0"/>
                </a:solidFill>
                <a:latin typeface="Arial" panose="020B0604020202020204" pitchFamily="34" charset="0"/>
                <a:hlinkClick r:id="rId3"/>
              </a:rPr>
              <a:t>COVID member resource center </a:t>
            </a:r>
            <a:r>
              <a:rPr lang="en-US" sz="1700" dirty="0">
                <a:solidFill>
                  <a:schemeClr val="accent3">
                    <a:lumMod val="50000"/>
                  </a:schemeClr>
                </a:solidFill>
                <a:latin typeface="Arial" panose="020B0604020202020204" pitchFamily="34" charset="0"/>
              </a:rPr>
              <a:t>to help our members stay up-to-date on testing, booster, and other news.</a:t>
            </a:r>
          </a:p>
          <a:p>
            <a:pPr fontAlgn="auto">
              <a:spcAft>
                <a:spcPts val="0"/>
              </a:spcAft>
            </a:pPr>
            <a:endParaRPr lang="en-US" sz="1800" dirty="0">
              <a:latin typeface="Arial" panose="020B0604020202020204" pitchFamily="34" charset="0"/>
            </a:endParaRPr>
          </a:p>
        </p:txBody>
      </p:sp>
      <p:sp>
        <p:nvSpPr>
          <p:cNvPr id="8" name="Rectangle 7">
            <a:extLst>
              <a:ext uri="{FF2B5EF4-FFF2-40B4-BE49-F238E27FC236}">
                <a16:creationId xmlns:a16="http://schemas.microsoft.com/office/drawing/2014/main" id="{23A70F37-EC63-4057-9E52-C238CA965715}"/>
              </a:ext>
            </a:extLst>
          </p:cNvPr>
          <p:cNvSpPr/>
          <p:nvPr/>
        </p:nvSpPr>
        <p:spPr>
          <a:xfrm>
            <a:off x="0" y="5410051"/>
            <a:ext cx="12192000" cy="14416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700" b="1" spc="250" dirty="0">
                <a:solidFill>
                  <a:schemeClr val="bg1"/>
                </a:solidFill>
                <a:latin typeface="Arial" panose="020B0604020202020204" pitchFamily="34" charset="0"/>
                <a:cs typeface="Times New Roman" panose="02020603050405020304" pitchFamily="18" charset="0"/>
              </a:rPr>
              <a:t>Visit the COVID-19 page at </a:t>
            </a:r>
            <a:r>
              <a:rPr lang="en-US" sz="1700" b="1" spc="250" dirty="0">
                <a:solidFill>
                  <a:srgbClr val="FFA66A"/>
                </a:solidFill>
                <a:latin typeface="Arial" panose="020B0604020202020204" pitchFamily="34" charset="0"/>
                <a:cs typeface="Times New Roman" panose="02020603050405020304" pitchFamily="18" charset="0"/>
              </a:rPr>
              <a:t>bluecrossma.com/provider</a:t>
            </a:r>
          </a:p>
          <a:p>
            <a:pPr algn="ctr" eaLnBrk="1" fontAlgn="auto" hangingPunct="1">
              <a:spcBef>
                <a:spcPts val="0"/>
              </a:spcBef>
              <a:spcAft>
                <a:spcPts val="0"/>
              </a:spcAft>
              <a:defRPr/>
            </a:pPr>
            <a:r>
              <a:rPr lang="en-US" sz="1700" b="1" spc="250" dirty="0">
                <a:solidFill>
                  <a:schemeClr val="bg1"/>
                </a:solidFill>
                <a:latin typeface="Arial" panose="020B0604020202020204" pitchFamily="34" charset="0"/>
                <a:cs typeface="Times New Roman" panose="02020603050405020304" pitchFamily="18" charset="0"/>
              </a:rPr>
              <a:t>Look for a link on the right side of the homepage.</a:t>
            </a:r>
            <a:endParaRPr lang="en-US" sz="1700" b="1" dirty="0">
              <a:solidFill>
                <a:schemeClr val="bg2"/>
              </a:solidFill>
              <a:latin typeface="Arial" panose="020B0604020202020204" pitchFamily="34" charset="0"/>
            </a:endParaRPr>
          </a:p>
        </p:txBody>
      </p:sp>
      <p:pic>
        <p:nvPicPr>
          <p:cNvPr id="5" name="Picture 4" descr="Graphical user interface, text, application, email&#10;&#10;Description automatically generated">
            <a:extLst>
              <a:ext uri="{FF2B5EF4-FFF2-40B4-BE49-F238E27FC236}">
                <a16:creationId xmlns:a16="http://schemas.microsoft.com/office/drawing/2014/main" id="{92CAE722-772C-457B-8374-D3A1940DAD9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7218"/>
          <a:stretch/>
        </p:blipFill>
        <p:spPr>
          <a:xfrm>
            <a:off x="5321968" y="1566363"/>
            <a:ext cx="6524222" cy="2777038"/>
          </a:xfrm>
          <a:prstGeom prst="rect">
            <a:avLst/>
          </a:prstGeom>
        </p:spPr>
      </p:pic>
    </p:spTree>
    <p:extLst>
      <p:ext uri="{BB962C8B-B14F-4D97-AF65-F5344CB8AC3E}">
        <p14:creationId xmlns:p14="http://schemas.microsoft.com/office/powerpoint/2010/main" val="785716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6A196E3-FEAA-4D1B-BBB7-7204A451A81C}"/>
              </a:ext>
            </a:extLst>
          </p:cNvPr>
          <p:cNvSpPr/>
          <p:nvPr/>
        </p:nvSpPr>
        <p:spPr>
          <a:xfrm>
            <a:off x="0" y="5590503"/>
            <a:ext cx="12192000" cy="13684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2"/>
              </a:solidFill>
              <a:latin typeface="Arial" panose="020B0604020202020204" pitchFamily="34" charset="0"/>
            </a:endParaRPr>
          </a:p>
        </p:txBody>
      </p:sp>
      <p:sp>
        <p:nvSpPr>
          <p:cNvPr id="24" name="Rectangle 23">
            <a:extLst>
              <a:ext uri="{FF2B5EF4-FFF2-40B4-BE49-F238E27FC236}">
                <a16:creationId xmlns:a16="http://schemas.microsoft.com/office/drawing/2014/main" id="{C41B918E-BA19-4E28-AC72-3A556CBC5A66}"/>
              </a:ext>
            </a:extLst>
          </p:cNvPr>
          <p:cNvSpPr/>
          <p:nvPr/>
        </p:nvSpPr>
        <p:spPr>
          <a:xfrm>
            <a:off x="0" y="546914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B05738AB-88E2-4D5D-8FAC-B2376DDC3484}"/>
              </a:ext>
            </a:extLst>
          </p:cNvPr>
          <p:cNvSpPr/>
          <p:nvPr/>
        </p:nvSpPr>
        <p:spPr>
          <a:xfrm>
            <a:off x="1163726" y="4617031"/>
            <a:ext cx="3898509"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9" name="Title 1">
            <a:extLst>
              <a:ext uri="{FF2B5EF4-FFF2-40B4-BE49-F238E27FC236}">
                <a16:creationId xmlns:a16="http://schemas.microsoft.com/office/drawing/2014/main" id="{E171E10D-017D-427D-A9E0-B1F4914AB592}"/>
              </a:ext>
            </a:extLst>
          </p:cNvPr>
          <p:cNvSpPr txBox="1">
            <a:spLocks/>
          </p:cNvSpPr>
          <p:nvPr/>
        </p:nvSpPr>
        <p:spPr bwMode="auto">
          <a:xfrm>
            <a:off x="368216" y="559508"/>
            <a:ext cx="5296162" cy="96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400" rtl="0" eaLnBrk="1" fontAlgn="base" latinLnBrk="0" hangingPunct="1">
              <a:lnSpc>
                <a:spcPts val="4500"/>
              </a:lnSpc>
              <a:spcBef>
                <a:spcPct val="0"/>
              </a:spcBef>
              <a:spcAft>
                <a:spcPts val="0"/>
              </a:spcAft>
              <a:buClrTx/>
              <a:buSzTx/>
              <a:buFontTx/>
              <a:buNone/>
              <a:tabLst/>
              <a:defRPr/>
            </a:pPr>
            <a:r>
              <a:rPr kumimoji="0" lang="en-US" sz="4500" b="0" i="0" u="none" strike="noStrike" kern="1200" cap="none" spc="-150" normalizeH="0" baseline="0" noProof="0" dirty="0">
                <a:ln>
                  <a:noFill/>
                </a:ln>
                <a:solidFill>
                  <a:srgbClr val="FD5D3B"/>
                </a:solidFill>
                <a:effectLst/>
                <a:uLnTx/>
                <a:uFillTx/>
                <a:ea typeface="+mj-ea"/>
                <a:cs typeface="Arial" panose="020B0604020202020204" pitchFamily="34" charset="0"/>
              </a:rPr>
              <a:t>Telehealth in 2022</a:t>
            </a:r>
            <a:endParaRPr kumimoji="0" lang="en-US" sz="4500" b="0" i="0" u="none" strike="noStrike" kern="1200" cap="none" spc="0" normalizeH="0" baseline="0" noProof="0" dirty="0">
              <a:ln>
                <a:noFill/>
              </a:ln>
              <a:solidFill>
                <a:srgbClr val="FD5D3B"/>
              </a:solidFill>
              <a:effectLst/>
              <a:uLnTx/>
              <a:uFillTx/>
              <a:ea typeface="+mj-ea"/>
              <a:cs typeface="Arial" panose="020B0604020202020204" pitchFamily="34" charset="0"/>
            </a:endParaRPr>
          </a:p>
        </p:txBody>
      </p:sp>
      <p:cxnSp>
        <p:nvCxnSpPr>
          <p:cNvPr id="22" name="Straight Connector 21">
            <a:extLst>
              <a:ext uri="{FF2B5EF4-FFF2-40B4-BE49-F238E27FC236}">
                <a16:creationId xmlns:a16="http://schemas.microsoft.com/office/drawing/2014/main" id="{8CB51D15-FC98-4D63-8ABE-BCD74288456B}"/>
              </a:ext>
            </a:extLst>
          </p:cNvPr>
          <p:cNvCxnSpPr/>
          <p:nvPr/>
        </p:nvCxnSpPr>
        <p:spPr>
          <a:xfrm>
            <a:off x="6062133" y="762131"/>
            <a:ext cx="0" cy="3877733"/>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7AD0ED8-FAE3-46F4-A813-F94B0B81F703}"/>
              </a:ext>
            </a:extLst>
          </p:cNvPr>
          <p:cNvSpPr txBox="1"/>
          <p:nvPr/>
        </p:nvSpPr>
        <p:spPr>
          <a:xfrm>
            <a:off x="457200" y="1236529"/>
            <a:ext cx="5296163" cy="3149580"/>
          </a:xfrm>
          <a:prstGeom prst="rect">
            <a:avLst/>
          </a:prstGeom>
          <a:noFill/>
        </p:spPr>
        <p:txBody>
          <a:bodyPr wrap="square" rtlCol="0">
            <a:spAutoFit/>
          </a:bodyPr>
          <a:lstStyle/>
          <a:p>
            <a:pPr marL="0" marR="0">
              <a:lnSpc>
                <a:spcPts val="1400"/>
              </a:lnSpc>
              <a:spcBef>
                <a:spcPts val="1000"/>
              </a:spcBef>
              <a:spcAft>
                <a:spcPts val="0"/>
              </a:spcAft>
            </a:pPr>
            <a:r>
              <a:rPr lang="en-US" sz="1700" b="1" dirty="0">
                <a:effectLst/>
                <a:latin typeface="Arial" panose="020B0604020202020204" pitchFamily="34" charset="0"/>
                <a:ea typeface="Times New Roman" panose="02020603050405020304" pitchFamily="18" charset="0"/>
                <a:cs typeface="Times New Roman" panose="02020603050405020304" pitchFamily="18" charset="0"/>
              </a:rPr>
              <a:t>Revised policies effective April 1, 2022</a:t>
            </a:r>
          </a:p>
          <a:p>
            <a:pPr marL="0" marR="0">
              <a:spcBef>
                <a:spcPts val="0"/>
              </a:spcBef>
              <a:spcAft>
                <a:spcPts val="0"/>
              </a:spcAft>
            </a:pPr>
            <a:endParaRPr lang="en-US" sz="1700" dirty="0">
              <a:solidFill>
                <a:srgbClr val="000000"/>
              </a:solidFill>
              <a:effectLst/>
              <a:latin typeface="Arial" panose="020B0604020202020204" pitchFamily="34" charset="0"/>
              <a:ea typeface="MS Mincho" panose="02020609040205080304" pitchFamily="49" charset="-128"/>
            </a:endParaRPr>
          </a:p>
          <a:p>
            <a:pPr marL="0" marR="0">
              <a:spcBef>
                <a:spcPts val="0"/>
              </a:spcBef>
              <a:spcAft>
                <a:spcPts val="0"/>
              </a:spcAft>
            </a:pPr>
            <a:r>
              <a:rPr lang="en-US" sz="1700" dirty="0">
                <a:solidFill>
                  <a:schemeClr val="accent3">
                    <a:lumMod val="50000"/>
                  </a:schemeClr>
                </a:solidFill>
                <a:effectLst/>
                <a:latin typeface="Arial" panose="020B0604020202020204" pitchFamily="34" charset="0"/>
                <a:ea typeface="MS Mincho" panose="02020609040205080304" pitchFamily="49" charset="-128"/>
              </a:rPr>
              <a:t>In recognition of the importance of telehealth as a means of delivering care, and in response to Chapter 260 of the Acts 2020, in April we updated our:</a:t>
            </a:r>
          </a:p>
          <a:p>
            <a:pPr marL="0" marR="0">
              <a:spcBef>
                <a:spcPts val="0"/>
              </a:spcBef>
              <a:spcAft>
                <a:spcPts val="0"/>
              </a:spcAft>
            </a:pPr>
            <a:endParaRPr lang="en-US" sz="1700" dirty="0">
              <a:solidFill>
                <a:schemeClr val="accent3">
                  <a:lumMod val="50000"/>
                </a:schemeClr>
              </a:solidFill>
              <a:effectLst/>
              <a:latin typeface="Arial" panose="020B0604020202020204" pitchFamily="34" charset="0"/>
              <a:ea typeface="MS Mincho" panose="02020609040205080304" pitchFamily="49" charset="-128"/>
            </a:endParaRPr>
          </a:p>
          <a:p>
            <a:pPr marL="285750" marR="0" indent="-285750">
              <a:spcBef>
                <a:spcPts val="0"/>
              </a:spcBef>
              <a:spcAft>
                <a:spcPts val="0"/>
              </a:spcAft>
              <a:buFont typeface="Arial" panose="020B0604020202020204" pitchFamily="34" charset="0"/>
              <a:buChar char="•"/>
            </a:pPr>
            <a:r>
              <a:rPr lang="en-US" sz="1700" b="1" dirty="0">
                <a:solidFill>
                  <a:schemeClr val="accent3">
                    <a:lumMod val="50000"/>
                  </a:schemeClr>
                </a:solidFill>
                <a:effectLst/>
                <a:latin typeface="Arial" panose="020B0604020202020204" pitchFamily="34" charset="0"/>
                <a:ea typeface="MS Mincho" panose="02020609040205080304" pitchFamily="49" charset="-128"/>
              </a:rPr>
              <a:t>Telehealth - Medical Payment Policy</a:t>
            </a:r>
          </a:p>
          <a:p>
            <a:pPr marL="285750" marR="0" indent="-285750">
              <a:spcBef>
                <a:spcPts val="0"/>
              </a:spcBef>
              <a:spcAft>
                <a:spcPts val="0"/>
              </a:spcAft>
              <a:buFont typeface="Arial" panose="020B0604020202020204" pitchFamily="34" charset="0"/>
              <a:buChar char="•"/>
            </a:pPr>
            <a:r>
              <a:rPr lang="en-US" sz="1700" b="1" dirty="0">
                <a:solidFill>
                  <a:schemeClr val="accent3">
                    <a:lumMod val="50000"/>
                  </a:schemeClr>
                </a:solidFill>
                <a:effectLst/>
                <a:latin typeface="Arial" panose="020B0604020202020204" pitchFamily="34" charset="0"/>
                <a:ea typeface="MS Mincho" panose="02020609040205080304" pitchFamily="49" charset="-128"/>
              </a:rPr>
              <a:t>Telehealth - </a:t>
            </a:r>
            <a:r>
              <a:rPr lang="en-US" sz="1700" b="1" dirty="0">
                <a:solidFill>
                  <a:schemeClr val="accent3">
                    <a:lumMod val="50000"/>
                  </a:schemeClr>
                </a:solidFill>
                <a:latin typeface="Arial" panose="020B0604020202020204" pitchFamily="34" charset="0"/>
                <a:ea typeface="MS Mincho" panose="02020609040205080304" pitchFamily="49" charset="-128"/>
              </a:rPr>
              <a:t>Mental Health </a:t>
            </a:r>
            <a:r>
              <a:rPr lang="en-US" sz="1700" b="1" dirty="0">
                <a:solidFill>
                  <a:schemeClr val="accent3">
                    <a:lumMod val="50000"/>
                  </a:schemeClr>
                </a:solidFill>
                <a:effectLst/>
                <a:latin typeface="Arial" panose="020B0604020202020204" pitchFamily="34" charset="0"/>
                <a:ea typeface="MS Mincho" panose="02020609040205080304" pitchFamily="49" charset="-128"/>
              </a:rPr>
              <a:t>Payment </a:t>
            </a:r>
            <a:r>
              <a:rPr lang="en-US" sz="1700" b="1" dirty="0">
                <a:solidFill>
                  <a:schemeClr val="accent3">
                    <a:lumMod val="50000"/>
                  </a:schemeClr>
                </a:solidFill>
                <a:latin typeface="Arial" panose="020B0604020202020204" pitchFamily="34" charset="0"/>
                <a:ea typeface="MS Mincho" panose="02020609040205080304" pitchFamily="49" charset="-128"/>
              </a:rPr>
              <a:t>P</a:t>
            </a:r>
            <a:r>
              <a:rPr lang="en-US" sz="1700" b="1" dirty="0">
                <a:solidFill>
                  <a:schemeClr val="accent3">
                    <a:lumMod val="50000"/>
                  </a:schemeClr>
                </a:solidFill>
                <a:effectLst/>
                <a:latin typeface="Arial" panose="020B0604020202020204" pitchFamily="34" charset="0"/>
                <a:ea typeface="MS Mincho" panose="02020609040205080304" pitchFamily="49" charset="-128"/>
              </a:rPr>
              <a:t>olicy</a:t>
            </a:r>
            <a:r>
              <a:rPr lang="en-US" sz="1700" dirty="0">
                <a:solidFill>
                  <a:schemeClr val="accent3">
                    <a:lumMod val="50000"/>
                  </a:schemeClr>
                </a:solidFill>
                <a:effectLst/>
                <a:latin typeface="Arial" panose="020B0604020202020204" pitchFamily="34" charset="0"/>
                <a:ea typeface="MS Mincho" panose="02020609040205080304" pitchFamily="49" charset="-128"/>
              </a:rPr>
              <a:t> </a:t>
            </a:r>
          </a:p>
          <a:p>
            <a:pPr marL="285750" marR="0" indent="-285750">
              <a:spcBef>
                <a:spcPts val="0"/>
              </a:spcBef>
              <a:spcAft>
                <a:spcPts val="0"/>
              </a:spcAft>
              <a:buFont typeface="Arial" panose="020B0604020202020204" pitchFamily="34" charset="0"/>
              <a:buChar char="•"/>
            </a:pPr>
            <a:endParaRPr lang="en-US" sz="1700" dirty="0">
              <a:solidFill>
                <a:schemeClr val="accent3">
                  <a:lumMod val="50000"/>
                </a:schemeClr>
              </a:solidFill>
              <a:latin typeface="Arial" panose="020B0604020202020204" pitchFamily="34" charset="0"/>
              <a:ea typeface="MS Mincho" panose="02020609040205080304" pitchFamily="49" charset="-128"/>
            </a:endParaRPr>
          </a:p>
          <a:p>
            <a:pPr marL="0" marR="0">
              <a:spcBef>
                <a:spcPts val="0"/>
              </a:spcBef>
              <a:spcAft>
                <a:spcPts val="0"/>
              </a:spcAft>
            </a:pPr>
            <a:r>
              <a:rPr lang="en-US" sz="1700" dirty="0">
                <a:solidFill>
                  <a:schemeClr val="accent3">
                    <a:lumMod val="50000"/>
                  </a:schemeClr>
                </a:solidFill>
                <a:effectLst/>
                <a:latin typeface="Arial" panose="020B0604020202020204" pitchFamily="34" charset="0"/>
                <a:ea typeface="MS Mincho" panose="02020609040205080304" pitchFamily="49" charset="-128"/>
              </a:rPr>
              <a:t>Log in to access the payment policies.</a:t>
            </a:r>
          </a:p>
          <a:p>
            <a:pPr marL="0" marR="0">
              <a:spcBef>
                <a:spcPts val="0"/>
              </a:spcBef>
              <a:spcAft>
                <a:spcPts val="0"/>
              </a:spcAft>
            </a:pPr>
            <a:endParaRPr lang="en-US" sz="1700" dirty="0">
              <a:solidFill>
                <a:schemeClr val="accent3">
                  <a:lumMod val="50000"/>
                </a:schemeClr>
              </a:solidFill>
              <a:latin typeface="Arial" panose="020B0604020202020204" pitchFamily="34" charset="0"/>
              <a:ea typeface="MS Mincho" panose="02020609040205080304" pitchFamily="49" charset="-128"/>
            </a:endParaRPr>
          </a:p>
          <a:p>
            <a:pPr marL="0" marR="0">
              <a:spcBef>
                <a:spcPts val="0"/>
              </a:spcBef>
              <a:spcAft>
                <a:spcPts val="0"/>
              </a:spcAft>
            </a:pPr>
            <a:endParaRPr lang="en-US" sz="1700" dirty="0">
              <a:solidFill>
                <a:schemeClr val="accent3">
                  <a:lumMod val="50000"/>
                </a:schemeClr>
              </a:solidFill>
              <a:latin typeface="Arial" panose="020B0604020202020204" pitchFamily="34" charset="0"/>
            </a:endParaRPr>
          </a:p>
        </p:txBody>
      </p:sp>
      <p:sp>
        <p:nvSpPr>
          <p:cNvPr id="21" name="TextBox 20">
            <a:extLst>
              <a:ext uri="{FF2B5EF4-FFF2-40B4-BE49-F238E27FC236}">
                <a16:creationId xmlns:a16="http://schemas.microsoft.com/office/drawing/2014/main" id="{C76ABC0A-4B17-482D-9C5D-02458CF7045F}"/>
              </a:ext>
            </a:extLst>
          </p:cNvPr>
          <p:cNvSpPr txBox="1"/>
          <p:nvPr/>
        </p:nvSpPr>
        <p:spPr>
          <a:xfrm>
            <a:off x="6459889" y="948786"/>
            <a:ext cx="5072789" cy="3508076"/>
          </a:xfrm>
          <a:prstGeom prst="rect">
            <a:avLst/>
          </a:prstGeom>
          <a:noFill/>
        </p:spPr>
        <p:txBody>
          <a:bodyPr wrap="square">
            <a:spAutoFit/>
          </a:bodyPr>
          <a:lstStyle/>
          <a:p>
            <a:pPr marL="0" marR="0" lvl="0" indent="0" algn="l" defTabSz="914400" rtl="0" eaLnBrk="0" fontAlgn="base" latinLnBrk="0" hangingPunct="0">
              <a:lnSpc>
                <a:spcPts val="2120"/>
              </a:lnSpc>
              <a:spcBef>
                <a:spcPts val="0"/>
              </a:spcBef>
              <a:spcAft>
                <a:spcPts val="1200"/>
              </a:spcAft>
              <a:buClrTx/>
              <a:buSzTx/>
              <a:buFontTx/>
              <a:buNone/>
              <a:tabLst/>
              <a:defRPr/>
            </a:pPr>
            <a:r>
              <a:rPr lang="en-US" sz="1700" b="1" dirty="0">
                <a:solidFill>
                  <a:srgbClr val="0070C0"/>
                </a:solidFill>
                <a:latin typeface="Arial" panose="020B0604020202020204" pitchFamily="34" charset="0"/>
              </a:rPr>
              <a:t>HIGHLIGHTS OF THE POLICIES</a:t>
            </a:r>
          </a:p>
          <a:p>
            <a:pPr eaLnBrk="0" hangingPunct="0">
              <a:lnSpc>
                <a:spcPts val="2220"/>
              </a:lnSpc>
              <a:spcBef>
                <a:spcPts val="0"/>
              </a:spcBef>
              <a:spcAft>
                <a:spcPts val="1200"/>
              </a:spcAft>
              <a:defRPr/>
            </a:pPr>
            <a:r>
              <a:rPr lang="en-US" sz="1700" dirty="0">
                <a:solidFill>
                  <a:schemeClr val="accent3">
                    <a:lumMod val="50000"/>
                  </a:schemeClr>
                </a:solidFill>
                <a:latin typeface="Arial" panose="020B0604020202020204" pitchFamily="34" charset="0"/>
                <a:cs typeface="Times New Roman" panose="02020603050405020304" pitchFamily="18" charset="0"/>
              </a:rPr>
              <a:t>The new Telehealth - Medical and Telehealth - Mental Health Payment Policies contain:</a:t>
            </a:r>
          </a:p>
          <a:p>
            <a:pPr marL="182880" indent="-182880" eaLnBrk="0" hangingPunct="0">
              <a:lnSpc>
                <a:spcPts val="2220"/>
              </a:lnSpc>
              <a:spcBef>
                <a:spcPts val="0"/>
              </a:spcBef>
              <a:spcAft>
                <a:spcPts val="1200"/>
              </a:spcAft>
              <a:buFont typeface="Arial" panose="020B0604020202020204" pitchFamily="34" charset="0"/>
              <a:buChar char="•"/>
              <a:defRPr/>
            </a:pPr>
            <a:r>
              <a:rPr lang="en-US" sz="1700" b="1" dirty="0">
                <a:solidFill>
                  <a:schemeClr val="accent3">
                    <a:lumMod val="50000"/>
                  </a:schemeClr>
                </a:solidFill>
                <a:latin typeface="Arial" panose="020B0604020202020204" pitchFamily="34" charset="0"/>
                <a:cs typeface="Times New Roman" panose="02020603050405020304" pitchFamily="18" charset="0"/>
              </a:rPr>
              <a:t>New telehealth modifiers and place of service codes </a:t>
            </a:r>
            <a:r>
              <a:rPr lang="en-US" sz="1700" dirty="0">
                <a:solidFill>
                  <a:schemeClr val="accent3">
                    <a:lumMod val="50000"/>
                  </a:schemeClr>
                </a:solidFill>
                <a:latin typeface="Arial" panose="020B0604020202020204" pitchFamily="34" charset="0"/>
                <a:cs typeface="Times New Roman" panose="02020603050405020304" pitchFamily="18" charset="0"/>
              </a:rPr>
              <a:t>in the Coding and Billing guidelines section</a:t>
            </a:r>
          </a:p>
          <a:p>
            <a:pPr marL="182880" indent="-182880" eaLnBrk="0" hangingPunct="0">
              <a:lnSpc>
                <a:spcPts val="2220"/>
              </a:lnSpc>
              <a:spcBef>
                <a:spcPts val="0"/>
              </a:spcBef>
              <a:spcAft>
                <a:spcPts val="1200"/>
              </a:spcAft>
              <a:buFont typeface="Arial" panose="020B0604020202020204" pitchFamily="34" charset="0"/>
              <a:buChar char="•"/>
              <a:defRPr/>
            </a:pPr>
            <a:r>
              <a:rPr lang="en-US" sz="1700" b="1" dirty="0">
                <a:solidFill>
                  <a:schemeClr val="accent3">
                    <a:lumMod val="50000"/>
                  </a:schemeClr>
                </a:solidFill>
                <a:latin typeface="Arial" panose="020B0604020202020204" pitchFamily="34" charset="0"/>
                <a:cs typeface="Times New Roman" panose="02020603050405020304" pitchFamily="18" charset="0"/>
              </a:rPr>
              <a:t>Payment and reimbursement information </a:t>
            </a:r>
            <a:r>
              <a:rPr lang="en-US" sz="1700" dirty="0">
                <a:solidFill>
                  <a:schemeClr val="accent3">
                    <a:lumMod val="50000"/>
                  </a:schemeClr>
                </a:solidFill>
                <a:latin typeface="Arial" panose="020B0604020202020204" pitchFamily="34" charset="0"/>
                <a:cs typeface="Times New Roman" panose="02020603050405020304" pitchFamily="18" charset="0"/>
              </a:rPr>
              <a:t>for mental health, primary care provider, chronic disease management, and all other services </a:t>
            </a:r>
          </a:p>
          <a:p>
            <a:pPr marL="182880" indent="-182880" eaLnBrk="0" hangingPunct="0">
              <a:lnSpc>
                <a:spcPts val="2220"/>
              </a:lnSpc>
              <a:spcBef>
                <a:spcPts val="0"/>
              </a:spcBef>
              <a:spcAft>
                <a:spcPts val="1200"/>
              </a:spcAft>
              <a:buFont typeface="Arial" panose="020B0604020202020204" pitchFamily="34" charset="0"/>
              <a:buChar char="•"/>
              <a:defRPr/>
            </a:pPr>
            <a:r>
              <a:rPr lang="en-US" sz="1700" b="1" dirty="0">
                <a:solidFill>
                  <a:schemeClr val="accent3">
                    <a:lumMod val="50000"/>
                  </a:schemeClr>
                </a:solidFill>
                <a:latin typeface="Arial" panose="020B0604020202020204" pitchFamily="34" charset="0"/>
                <a:cs typeface="Times New Roman" panose="02020603050405020304" pitchFamily="18" charset="0"/>
              </a:rPr>
              <a:t>A list of services </a:t>
            </a:r>
            <a:r>
              <a:rPr lang="en-US" sz="1700" dirty="0">
                <a:solidFill>
                  <a:schemeClr val="accent3">
                    <a:lumMod val="50000"/>
                  </a:schemeClr>
                </a:solidFill>
                <a:latin typeface="Arial" panose="020B0604020202020204" pitchFamily="34" charset="0"/>
                <a:cs typeface="Times New Roman" panose="02020603050405020304" pitchFamily="18" charset="0"/>
              </a:rPr>
              <a:t>eligible for telehealth</a:t>
            </a:r>
          </a:p>
        </p:txBody>
      </p:sp>
      <p:graphicFrame>
        <p:nvGraphicFramePr>
          <p:cNvPr id="3" name="Table 3">
            <a:extLst>
              <a:ext uri="{FF2B5EF4-FFF2-40B4-BE49-F238E27FC236}">
                <a16:creationId xmlns:a16="http://schemas.microsoft.com/office/drawing/2014/main" id="{AE4FAA7A-F8DB-48C9-A0FC-EDC90FACC3FF}"/>
              </a:ext>
            </a:extLst>
          </p:cNvPr>
          <p:cNvGraphicFramePr>
            <a:graphicFrameLocks noGrp="1"/>
          </p:cNvGraphicFramePr>
          <p:nvPr>
            <p:extLst>
              <p:ext uri="{D42A27DB-BD31-4B8C-83A1-F6EECF244321}">
                <p14:modId xmlns:p14="http://schemas.microsoft.com/office/powerpoint/2010/main" val="913254888"/>
              </p:ext>
            </p:extLst>
          </p:nvPr>
        </p:nvGraphicFramePr>
        <p:xfrm>
          <a:off x="506448" y="3962181"/>
          <a:ext cx="5157927" cy="1253206"/>
        </p:xfrm>
        <a:graphic>
          <a:graphicData uri="http://schemas.openxmlformats.org/drawingml/2006/table">
            <a:tbl>
              <a:tblPr firstRow="1" bandRow="1">
                <a:tableStyleId>{7E9639D4-E3E2-4D34-9284-5A2195B3D0D7}</a:tableStyleId>
              </a:tblPr>
              <a:tblGrid>
                <a:gridCol w="5157927">
                  <a:extLst>
                    <a:ext uri="{9D8B030D-6E8A-4147-A177-3AD203B41FA5}">
                      <a16:colId xmlns:a16="http://schemas.microsoft.com/office/drawing/2014/main" val="3278799653"/>
                    </a:ext>
                  </a:extLst>
                </a:gridCol>
              </a:tblGrid>
              <a:tr h="1253206">
                <a:tc>
                  <a:txBody>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en-US" sz="1800" b="0" dirty="0">
                          <a:solidFill>
                            <a:schemeClr val="bg1"/>
                          </a:solidFill>
                          <a:latin typeface="Arial" panose="020B0604020202020204" pitchFamily="34" charset="0"/>
                          <a:ea typeface="MS Mincho" panose="02020609040205080304" pitchFamily="49" charset="-128"/>
                          <a:cs typeface="Arial" panose="020B0604020202020204" pitchFamily="34" charset="0"/>
                        </a:rPr>
                        <a:t>The </a:t>
                      </a:r>
                      <a:r>
                        <a:rPr lang="en-US" sz="1800" b="0" dirty="0">
                          <a:solidFill>
                            <a:schemeClr val="bg1"/>
                          </a:solidFill>
                          <a:latin typeface="Arial" panose="020B0604020202020204" pitchFamily="34" charset="0"/>
                          <a:ea typeface="MS Mincho" panose="02020609040205080304" pitchFamily="49" charset="-128"/>
                          <a:cs typeface="Arial" panose="020B0604020202020204" pitchFamily="34" charset="0"/>
                          <a:hlinkClick r:id="rId3"/>
                        </a:rPr>
                        <a:t>Telehealth page </a:t>
                      </a:r>
                      <a:r>
                        <a:rPr lang="en-US" sz="1800" b="0" dirty="0">
                          <a:solidFill>
                            <a:schemeClr val="bg1"/>
                          </a:solidFill>
                          <a:latin typeface="Arial" panose="020B0604020202020204" pitchFamily="34" charset="0"/>
                          <a:ea typeface="MS Mincho" panose="02020609040205080304" pitchFamily="49" charset="-128"/>
                          <a:cs typeface="Arial" panose="020B0604020202020204" pitchFamily="34" charset="0"/>
                        </a:rPr>
                        <a:t>on Provider Central now appears in a new </a:t>
                      </a:r>
                      <a:r>
                        <a:rPr lang="en-US" sz="2000" b="0" dirty="0">
                          <a:solidFill>
                            <a:schemeClr val="bg1"/>
                          </a:solidFill>
                          <a:effectLst/>
                          <a:latin typeface="Arial" panose="020B0604020202020204" pitchFamily="34" charset="0"/>
                          <a:ea typeface="Calibri" panose="020F0502020204030204" pitchFamily="34" charset="0"/>
                          <a:cs typeface="Arial" panose="020B0604020202020204" pitchFamily="34" charset="0"/>
                        </a:rPr>
                        <a:t>Sites of Care </a:t>
                      </a:r>
                      <a:r>
                        <a:rPr lang="en-US" sz="1800" b="0" kern="1200" dirty="0">
                          <a:solidFill>
                            <a:schemeClr val="bg1"/>
                          </a:solidFill>
                          <a:latin typeface="Arial" panose="020B0604020202020204" pitchFamily="34" charset="0"/>
                          <a:ea typeface="MS Mincho" panose="02020609040205080304" pitchFamily="49" charset="-128"/>
                          <a:cs typeface="Arial" panose="020B0604020202020204" pitchFamily="34" charset="0"/>
                        </a:rPr>
                        <a:t>section in </a:t>
                      </a:r>
                      <a:r>
                        <a:rPr lang="en-US" sz="2000" b="0" kern="1200" dirty="0">
                          <a:solidFill>
                            <a:schemeClr val="bg1"/>
                          </a:solidFill>
                          <a:effectLst/>
                          <a:latin typeface="Arial" panose="020B0604020202020204" pitchFamily="34" charset="0"/>
                          <a:ea typeface="MS Mincho" panose="02020609040205080304" pitchFamily="49" charset="-128"/>
                          <a:cs typeface="Arial" panose="020B0604020202020204" pitchFamily="34" charset="0"/>
                        </a:rPr>
                        <a:t>Patient Resources. </a:t>
                      </a:r>
                      <a:endParaRPr lang="en-US" dirty="0"/>
                    </a:p>
                  </a:txBody>
                  <a:tcPr anchor="ctr"/>
                </a:tc>
                <a:extLst>
                  <a:ext uri="{0D108BD9-81ED-4DB2-BD59-A6C34878D82A}">
                    <a16:rowId xmlns:a16="http://schemas.microsoft.com/office/drawing/2014/main" val="4073554893"/>
                  </a:ext>
                </a:extLst>
              </a:tr>
            </a:tbl>
          </a:graphicData>
        </a:graphic>
      </p:graphicFrame>
    </p:spTree>
    <p:extLst>
      <p:ext uri="{BB962C8B-B14F-4D97-AF65-F5344CB8AC3E}">
        <p14:creationId xmlns:p14="http://schemas.microsoft.com/office/powerpoint/2010/main" val="3603907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6A196E3-FEAA-4D1B-BBB7-7204A451A81C}"/>
              </a:ext>
            </a:extLst>
          </p:cNvPr>
          <p:cNvSpPr/>
          <p:nvPr/>
        </p:nvSpPr>
        <p:spPr>
          <a:xfrm>
            <a:off x="0" y="5590503"/>
            <a:ext cx="12192000" cy="13684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2"/>
              </a:solidFill>
              <a:latin typeface="Arial" panose="020B0604020202020204" pitchFamily="34" charset="0"/>
            </a:endParaRPr>
          </a:p>
        </p:txBody>
      </p:sp>
      <p:sp>
        <p:nvSpPr>
          <p:cNvPr id="24" name="Rectangle 23">
            <a:extLst>
              <a:ext uri="{FF2B5EF4-FFF2-40B4-BE49-F238E27FC236}">
                <a16:creationId xmlns:a16="http://schemas.microsoft.com/office/drawing/2014/main" id="{C41B918E-BA19-4E28-AC72-3A556CBC5A66}"/>
              </a:ext>
            </a:extLst>
          </p:cNvPr>
          <p:cNvSpPr/>
          <p:nvPr/>
        </p:nvSpPr>
        <p:spPr>
          <a:xfrm>
            <a:off x="0" y="546914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B05738AB-88E2-4D5D-8FAC-B2376DDC3484}"/>
              </a:ext>
            </a:extLst>
          </p:cNvPr>
          <p:cNvSpPr/>
          <p:nvPr/>
        </p:nvSpPr>
        <p:spPr>
          <a:xfrm>
            <a:off x="1163726" y="4617031"/>
            <a:ext cx="3898509"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9" name="Title 1">
            <a:extLst>
              <a:ext uri="{FF2B5EF4-FFF2-40B4-BE49-F238E27FC236}">
                <a16:creationId xmlns:a16="http://schemas.microsoft.com/office/drawing/2014/main" id="{E171E10D-017D-427D-A9E0-B1F4914AB592}"/>
              </a:ext>
            </a:extLst>
          </p:cNvPr>
          <p:cNvSpPr txBox="1">
            <a:spLocks/>
          </p:cNvSpPr>
          <p:nvPr/>
        </p:nvSpPr>
        <p:spPr bwMode="auto">
          <a:xfrm>
            <a:off x="368216" y="559508"/>
            <a:ext cx="5296162" cy="96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400" rtl="0" eaLnBrk="1" fontAlgn="base" latinLnBrk="0" hangingPunct="1">
              <a:lnSpc>
                <a:spcPts val="4500"/>
              </a:lnSpc>
              <a:spcBef>
                <a:spcPct val="0"/>
              </a:spcBef>
              <a:spcAft>
                <a:spcPts val="0"/>
              </a:spcAft>
              <a:buClrTx/>
              <a:buSzTx/>
              <a:buFontTx/>
              <a:buNone/>
              <a:tabLst/>
              <a:defRPr/>
            </a:pPr>
            <a:r>
              <a:rPr kumimoji="0" lang="en-US" sz="4500" b="0" i="0" u="none" strike="noStrike" kern="1200" cap="none" spc="-150" normalizeH="0" baseline="0" noProof="0" dirty="0">
                <a:ln>
                  <a:noFill/>
                </a:ln>
                <a:solidFill>
                  <a:srgbClr val="FD5D3B"/>
                </a:solidFill>
                <a:effectLst/>
                <a:uLnTx/>
                <a:uFillTx/>
                <a:ea typeface="+mj-ea"/>
                <a:cs typeface="Arial" panose="020B0604020202020204" pitchFamily="34" charset="0"/>
              </a:rPr>
              <a:t>Prior authorization</a:t>
            </a:r>
            <a:endParaRPr kumimoji="0" lang="en-US" sz="4500" b="0" i="0" u="none" strike="noStrike" kern="1200" cap="none" spc="0" normalizeH="0" baseline="0" noProof="0" dirty="0">
              <a:ln>
                <a:noFill/>
              </a:ln>
              <a:solidFill>
                <a:srgbClr val="FD5D3B"/>
              </a:solidFill>
              <a:effectLst/>
              <a:uLnTx/>
              <a:uFillTx/>
              <a:ea typeface="+mj-ea"/>
              <a:cs typeface="Arial" panose="020B0604020202020204" pitchFamily="34" charset="0"/>
            </a:endParaRPr>
          </a:p>
        </p:txBody>
      </p:sp>
      <p:cxnSp>
        <p:nvCxnSpPr>
          <p:cNvPr id="22" name="Straight Connector 21">
            <a:extLst>
              <a:ext uri="{FF2B5EF4-FFF2-40B4-BE49-F238E27FC236}">
                <a16:creationId xmlns:a16="http://schemas.microsoft.com/office/drawing/2014/main" id="{8CB51D15-FC98-4D63-8ABE-BCD74288456B}"/>
              </a:ext>
            </a:extLst>
          </p:cNvPr>
          <p:cNvCxnSpPr/>
          <p:nvPr/>
        </p:nvCxnSpPr>
        <p:spPr>
          <a:xfrm>
            <a:off x="6062133" y="762131"/>
            <a:ext cx="0" cy="3877733"/>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7AD0ED8-FAE3-46F4-A813-F94B0B81F703}"/>
              </a:ext>
            </a:extLst>
          </p:cNvPr>
          <p:cNvSpPr txBox="1"/>
          <p:nvPr/>
        </p:nvSpPr>
        <p:spPr>
          <a:xfrm>
            <a:off x="494604" y="1295400"/>
            <a:ext cx="5296163" cy="2970044"/>
          </a:xfrm>
          <a:prstGeom prst="rect">
            <a:avLst/>
          </a:prstGeom>
          <a:noFill/>
        </p:spPr>
        <p:txBody>
          <a:bodyPr wrap="square" rtlCol="0">
            <a:spAutoFit/>
          </a:bodyPr>
          <a:lstStyle/>
          <a:p>
            <a:pPr marL="0" marR="0">
              <a:spcBef>
                <a:spcPts val="0"/>
              </a:spcBef>
              <a:spcAft>
                <a:spcPts val="0"/>
              </a:spcAft>
            </a:pPr>
            <a:r>
              <a:rPr lang="en-US" sz="1700" b="1" dirty="0">
                <a:solidFill>
                  <a:schemeClr val="bg2"/>
                </a:solidFill>
                <a:effectLst/>
                <a:latin typeface="Arial" panose="020B0604020202020204" pitchFamily="34" charset="0"/>
                <a:ea typeface="Times New Roman" panose="02020603050405020304" pitchFamily="18" charset="0"/>
                <a:cs typeface="Times New Roman" panose="02020603050405020304" pitchFamily="18" charset="0"/>
              </a:rPr>
              <a:t>New prior authorization requirements take effect June 1, 2022</a:t>
            </a:r>
          </a:p>
          <a:p>
            <a:pPr marL="0" marR="0">
              <a:spcBef>
                <a:spcPts val="0"/>
              </a:spcBef>
              <a:spcAft>
                <a:spcPts val="0"/>
              </a:spcAft>
            </a:pPr>
            <a:endParaRPr lang="en-US" sz="1700" dirty="0">
              <a:solidFill>
                <a:srgbClr val="000000"/>
              </a:solidFill>
              <a:effectLst/>
              <a:latin typeface="Arial" panose="020B0604020202020204" pitchFamily="34" charset="0"/>
              <a:ea typeface="MS Mincho" panose="02020609040205080304" pitchFamily="49" charset="-128"/>
            </a:endParaRPr>
          </a:p>
          <a:p>
            <a:pPr marL="0" marR="0">
              <a:spcBef>
                <a:spcPts val="0"/>
              </a:spcBef>
              <a:spcAft>
                <a:spcPts val="0"/>
              </a:spcAft>
            </a:pPr>
            <a:r>
              <a:rPr lang="en-US" sz="1700" dirty="0">
                <a:solidFill>
                  <a:schemeClr val="accent3">
                    <a:lumMod val="50000"/>
                  </a:schemeClr>
                </a:solidFill>
                <a:effectLst/>
                <a:latin typeface="Arial" panose="020B0604020202020204" pitchFamily="34" charset="0"/>
                <a:ea typeface="MS Mincho" panose="02020609040205080304" pitchFamily="49" charset="-128"/>
              </a:rPr>
              <a:t>For our commercial EPO and PPO members, we’ll require authorization for:</a:t>
            </a:r>
          </a:p>
          <a:p>
            <a:pPr marL="0" marR="0">
              <a:spcBef>
                <a:spcPts val="0"/>
              </a:spcBef>
              <a:spcAft>
                <a:spcPts val="0"/>
              </a:spcAft>
            </a:pPr>
            <a:endParaRPr lang="en-US" sz="1700" dirty="0">
              <a:solidFill>
                <a:schemeClr val="accent3">
                  <a:lumMod val="50000"/>
                </a:schemeClr>
              </a:solidFill>
              <a:effectLst/>
              <a:latin typeface="Arial" panose="020B0604020202020204" pitchFamily="34" charset="0"/>
              <a:ea typeface="MS Mincho" panose="02020609040205080304" pitchFamily="49" charset="-128"/>
            </a:endParaRPr>
          </a:p>
          <a:p>
            <a:pPr marL="285750" marR="0" indent="-285750">
              <a:spcBef>
                <a:spcPts val="0"/>
              </a:spcBef>
              <a:spcAft>
                <a:spcPts val="0"/>
              </a:spcAft>
              <a:buFont typeface="Arial" panose="020B0604020202020204" pitchFamily="34" charset="0"/>
              <a:buChar char="•"/>
            </a:pPr>
            <a:r>
              <a:rPr lang="en-US" sz="1700" b="1" dirty="0">
                <a:solidFill>
                  <a:schemeClr val="accent3">
                    <a:lumMod val="50000"/>
                  </a:schemeClr>
                </a:solidFill>
                <a:effectLst/>
                <a:latin typeface="Arial" panose="020B0604020202020204" pitchFamily="34" charset="0"/>
                <a:ea typeface="MS Mincho" panose="02020609040205080304" pitchFamily="49" charset="-128"/>
              </a:rPr>
              <a:t>Continuous glucose monitors</a:t>
            </a:r>
          </a:p>
          <a:p>
            <a:pPr marL="285750" marR="0" indent="-285750">
              <a:spcBef>
                <a:spcPts val="0"/>
              </a:spcBef>
              <a:spcAft>
                <a:spcPts val="0"/>
              </a:spcAft>
              <a:buFont typeface="Arial" panose="020B0604020202020204" pitchFamily="34" charset="0"/>
              <a:buChar char="•"/>
            </a:pPr>
            <a:r>
              <a:rPr lang="en-US" sz="1700" b="1" dirty="0">
                <a:solidFill>
                  <a:schemeClr val="accent3">
                    <a:lumMod val="50000"/>
                  </a:schemeClr>
                </a:solidFill>
                <a:latin typeface="Arial" panose="020B0604020202020204" pitchFamily="34" charset="0"/>
                <a:ea typeface="MS Mincho" panose="02020609040205080304" pitchFamily="49" charset="-128"/>
              </a:rPr>
              <a:t>Spine surgeries</a:t>
            </a:r>
          </a:p>
          <a:p>
            <a:pPr marL="285750" marR="0" indent="-285750">
              <a:spcBef>
                <a:spcPts val="0"/>
              </a:spcBef>
              <a:spcAft>
                <a:spcPts val="0"/>
              </a:spcAft>
              <a:buFont typeface="Arial" panose="020B0604020202020204" pitchFamily="34" charset="0"/>
              <a:buChar char="•"/>
            </a:pPr>
            <a:r>
              <a:rPr lang="en-US" sz="1700" b="1" dirty="0">
                <a:solidFill>
                  <a:schemeClr val="accent3">
                    <a:lumMod val="50000"/>
                  </a:schemeClr>
                </a:solidFill>
                <a:latin typeface="Arial" panose="020B0604020202020204" pitchFamily="34" charset="0"/>
                <a:ea typeface="MS Mincho" panose="02020609040205080304" pitchFamily="49" charset="-128"/>
              </a:rPr>
              <a:t>Other services listed in our medical policies</a:t>
            </a:r>
            <a:endParaRPr lang="en-US" sz="1700" dirty="0">
              <a:solidFill>
                <a:schemeClr val="accent3">
                  <a:lumMod val="50000"/>
                </a:schemeClr>
              </a:solidFill>
              <a:latin typeface="Arial" panose="020B0604020202020204" pitchFamily="34" charset="0"/>
              <a:ea typeface="MS Mincho" panose="02020609040205080304" pitchFamily="49" charset="-128"/>
            </a:endParaRPr>
          </a:p>
          <a:p>
            <a:pPr marL="0" marR="0">
              <a:spcBef>
                <a:spcPts val="0"/>
              </a:spcBef>
              <a:spcAft>
                <a:spcPts val="0"/>
              </a:spcAft>
            </a:pPr>
            <a:endParaRPr lang="en-US" sz="1700" dirty="0">
              <a:solidFill>
                <a:schemeClr val="accent3">
                  <a:lumMod val="50000"/>
                </a:schemeClr>
              </a:solidFill>
              <a:effectLst/>
              <a:latin typeface="Arial" panose="020B0604020202020204" pitchFamily="34" charset="0"/>
              <a:ea typeface="MS Mincho" panose="02020609040205080304" pitchFamily="49" charset="-128"/>
            </a:endParaRPr>
          </a:p>
          <a:p>
            <a:pPr marL="0" marR="0">
              <a:spcBef>
                <a:spcPts val="0"/>
              </a:spcBef>
              <a:spcAft>
                <a:spcPts val="0"/>
              </a:spcAft>
            </a:pPr>
            <a:r>
              <a:rPr lang="en-US" sz="1700" dirty="0">
                <a:solidFill>
                  <a:schemeClr val="accent3">
                    <a:lumMod val="50000"/>
                  </a:schemeClr>
                </a:solidFill>
                <a:effectLst/>
                <a:latin typeface="Arial" panose="020B0604020202020204" pitchFamily="34" charset="0"/>
                <a:ea typeface="MS Mincho" panose="02020609040205080304" pitchFamily="49" charset="-128"/>
              </a:rPr>
              <a:t>Read our April 15 </a:t>
            </a:r>
            <a:r>
              <a:rPr lang="en-US" sz="1700" dirty="0">
                <a:solidFill>
                  <a:schemeClr val="accent3">
                    <a:lumMod val="50000"/>
                  </a:schemeClr>
                </a:solidFill>
                <a:effectLst/>
                <a:latin typeface="Arial" panose="020B0604020202020204" pitchFamily="34" charset="0"/>
                <a:ea typeface="MS Mincho" panose="02020609040205080304" pitchFamily="49" charset="-128"/>
                <a:hlinkClick r:id="rId3"/>
              </a:rPr>
              <a:t>news article</a:t>
            </a:r>
            <a:r>
              <a:rPr lang="en-US" sz="1700" dirty="0">
                <a:solidFill>
                  <a:schemeClr val="accent3">
                    <a:lumMod val="50000"/>
                  </a:schemeClr>
                </a:solidFill>
                <a:effectLst/>
                <a:latin typeface="Arial" panose="020B0604020202020204" pitchFamily="34" charset="0"/>
                <a:ea typeface="MS Mincho" panose="02020609040205080304" pitchFamily="49" charset="-128"/>
              </a:rPr>
              <a:t>.</a:t>
            </a:r>
            <a:endParaRPr lang="en-US" sz="1700" dirty="0">
              <a:solidFill>
                <a:schemeClr val="accent3">
                  <a:lumMod val="50000"/>
                </a:schemeClr>
              </a:solidFill>
              <a:latin typeface="Arial" panose="020B0604020202020204" pitchFamily="34" charset="0"/>
            </a:endParaRPr>
          </a:p>
        </p:txBody>
      </p:sp>
      <p:sp>
        <p:nvSpPr>
          <p:cNvPr id="21" name="TextBox 20">
            <a:extLst>
              <a:ext uri="{FF2B5EF4-FFF2-40B4-BE49-F238E27FC236}">
                <a16:creationId xmlns:a16="http://schemas.microsoft.com/office/drawing/2014/main" id="{C76ABC0A-4B17-482D-9C5D-02458CF7045F}"/>
              </a:ext>
            </a:extLst>
          </p:cNvPr>
          <p:cNvSpPr txBox="1"/>
          <p:nvPr/>
        </p:nvSpPr>
        <p:spPr>
          <a:xfrm>
            <a:off x="6459889" y="948786"/>
            <a:ext cx="5237505" cy="1729641"/>
          </a:xfrm>
          <a:prstGeom prst="rect">
            <a:avLst/>
          </a:prstGeom>
          <a:noFill/>
        </p:spPr>
        <p:txBody>
          <a:bodyPr wrap="square">
            <a:spAutoFit/>
          </a:bodyPr>
          <a:lstStyle/>
          <a:p>
            <a:pPr marL="0" marR="0" lvl="0" indent="0" algn="l" defTabSz="914400" rtl="0" eaLnBrk="0" fontAlgn="base" latinLnBrk="0" hangingPunct="0">
              <a:lnSpc>
                <a:spcPts val="2120"/>
              </a:lnSpc>
              <a:spcBef>
                <a:spcPts val="0"/>
              </a:spcBef>
              <a:spcAft>
                <a:spcPts val="1200"/>
              </a:spcAft>
              <a:buClrTx/>
              <a:buSzTx/>
              <a:buFontTx/>
              <a:buNone/>
              <a:tabLst/>
              <a:defRPr/>
            </a:pPr>
            <a:r>
              <a:rPr lang="en-US" sz="1600" b="1" dirty="0">
                <a:solidFill>
                  <a:srgbClr val="0070C0"/>
                </a:solidFill>
                <a:latin typeface="Arial" panose="020B0604020202020204" pitchFamily="34" charset="0"/>
                <a:cs typeface="Arial" panose="020B0604020202020204" pitchFamily="34" charset="0"/>
              </a:rPr>
              <a:t>HYSTERECTOMIES</a:t>
            </a:r>
          </a:p>
          <a:p>
            <a:pPr marL="285750" marR="0" lvl="0" indent="-285750" algn="l" defTabSz="914400" rtl="0" eaLnBrk="0" fontAlgn="base" latinLnBrk="0" hangingPunct="0">
              <a:lnSpc>
                <a:spcPts val="2120"/>
              </a:lnSpc>
              <a:spcBef>
                <a:spcPts val="0"/>
              </a:spcBef>
              <a:spcAft>
                <a:spcPts val="1200"/>
              </a:spcAft>
              <a:buClrTx/>
              <a:buSzTx/>
              <a:buFont typeface="Arial" panose="020B0604020202020204" pitchFamily="34" charset="0"/>
              <a:buChar char="•"/>
              <a:tabLst/>
              <a:defRPr/>
            </a:pPr>
            <a:r>
              <a:rPr lang="en-US" sz="1600" dirty="0">
                <a:solidFill>
                  <a:schemeClr val="accent3">
                    <a:lumMod val="50000"/>
                  </a:schemeClr>
                </a:solidFill>
                <a:latin typeface="Arial" panose="020B0604020202020204" pitchFamily="34" charset="0"/>
                <a:ea typeface="MS Mincho" panose="02020609040205080304" pitchFamily="49" charset="-128"/>
                <a:cs typeface="Arial" panose="020B0604020202020204" pitchFamily="34" charset="0"/>
              </a:rPr>
              <a:t>No longer require prior authorization </a:t>
            </a:r>
            <a:r>
              <a:rPr lang="en-US" sz="1600" b="0" i="0" dirty="0">
                <a:solidFill>
                  <a:srgbClr val="383838"/>
                </a:solidFill>
                <a:effectLst/>
                <a:latin typeface="Arial" panose="020B0604020202020204" pitchFamily="34" charset="0"/>
                <a:cs typeface="Arial" panose="020B0604020202020204" pitchFamily="34" charset="0"/>
              </a:rPr>
              <a:t>through InterQual</a:t>
            </a:r>
            <a:r>
              <a:rPr lang="en-US" sz="1600" b="0" i="0" baseline="30000" dirty="0">
                <a:solidFill>
                  <a:srgbClr val="383838"/>
                </a:solidFill>
                <a:effectLst/>
                <a:latin typeface="Arial" panose="020B0604020202020204" pitchFamily="34" charset="0"/>
                <a:cs typeface="Arial" panose="020B0604020202020204" pitchFamily="34" charset="0"/>
              </a:rPr>
              <a:t>®'</a:t>
            </a:r>
            <a:r>
              <a:rPr lang="en-US" sz="1600" b="0" i="0" dirty="0">
                <a:solidFill>
                  <a:srgbClr val="383838"/>
                </a:solidFill>
                <a:effectLst/>
                <a:latin typeface="Arial" panose="020B0604020202020204" pitchFamily="34" charset="0"/>
                <a:cs typeface="Arial" panose="020B0604020202020204" pitchFamily="34" charset="0"/>
              </a:rPr>
              <a:t> for outpatient procedures </a:t>
            </a:r>
            <a:r>
              <a:rPr lang="en-US" sz="1600" dirty="0">
                <a:solidFill>
                  <a:schemeClr val="accent3">
                    <a:lumMod val="50000"/>
                  </a:schemeClr>
                </a:solidFill>
                <a:latin typeface="Arial" panose="020B0604020202020204" pitchFamily="34" charset="0"/>
                <a:ea typeface="MS Mincho" panose="02020609040205080304" pitchFamily="49" charset="-128"/>
                <a:cs typeface="Arial" panose="020B0604020202020204" pitchFamily="34" charset="0"/>
              </a:rPr>
              <a:t>as of </a:t>
            </a:r>
            <a:br>
              <a:rPr lang="en-US" sz="1600" dirty="0">
                <a:solidFill>
                  <a:schemeClr val="accent3">
                    <a:lumMod val="50000"/>
                  </a:schemeClr>
                </a:solidFill>
                <a:latin typeface="Arial" panose="020B0604020202020204" pitchFamily="34" charset="0"/>
                <a:ea typeface="MS Mincho" panose="02020609040205080304" pitchFamily="49" charset="-128"/>
                <a:cs typeface="Arial" panose="020B0604020202020204" pitchFamily="34" charset="0"/>
              </a:rPr>
            </a:br>
            <a:r>
              <a:rPr lang="en-US" sz="1600" dirty="0">
                <a:solidFill>
                  <a:schemeClr val="accent3">
                    <a:lumMod val="50000"/>
                  </a:schemeClr>
                </a:solidFill>
                <a:latin typeface="Arial" panose="020B0604020202020204" pitchFamily="34" charset="0"/>
                <a:ea typeface="MS Mincho" panose="02020609040205080304" pitchFamily="49" charset="-128"/>
                <a:cs typeface="Arial" panose="020B0604020202020204" pitchFamily="34" charset="0"/>
              </a:rPr>
              <a:t>May 1, 2022</a:t>
            </a:r>
            <a:r>
              <a:rPr lang="en-US" sz="1600" b="0" i="0" dirty="0">
                <a:solidFill>
                  <a:srgbClr val="383838"/>
                </a:solidFill>
                <a:effectLst/>
                <a:latin typeface="Arial" panose="020B0604020202020204" pitchFamily="34" charset="0"/>
                <a:cs typeface="Arial" panose="020B0604020202020204" pitchFamily="34" charset="0"/>
              </a:rPr>
              <a:t> </a:t>
            </a:r>
          </a:p>
          <a:p>
            <a:pPr marL="285750" marR="0" lvl="0" indent="-285750" algn="l" defTabSz="914400" rtl="0" eaLnBrk="0" fontAlgn="base" latinLnBrk="0" hangingPunct="0">
              <a:lnSpc>
                <a:spcPts val="2120"/>
              </a:lnSpc>
              <a:spcBef>
                <a:spcPts val="0"/>
              </a:spcBef>
              <a:spcAft>
                <a:spcPts val="1200"/>
              </a:spcAft>
              <a:buClrTx/>
              <a:buSzTx/>
              <a:buFont typeface="Arial" panose="020B0604020202020204" pitchFamily="34" charset="0"/>
              <a:buChar char="•"/>
              <a:tabLst/>
              <a:defRPr/>
            </a:pPr>
            <a:r>
              <a:rPr lang="en-US" sz="1600" b="0" i="0" dirty="0">
                <a:solidFill>
                  <a:srgbClr val="383838"/>
                </a:solidFill>
                <a:effectLst/>
                <a:latin typeface="Arial" panose="020B0604020202020204" pitchFamily="34" charset="0"/>
                <a:cs typeface="Arial" panose="020B0604020202020204" pitchFamily="34" charset="0"/>
              </a:rPr>
              <a:t>Applies to commercial HMO and POS members. </a:t>
            </a:r>
            <a:endParaRPr lang="en-US" sz="1600" dirty="0">
              <a:solidFill>
                <a:schemeClr val="accent3">
                  <a:lumMod val="50000"/>
                </a:schemeClr>
              </a:solidFill>
              <a:latin typeface="Arial" panose="020B060402020202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4034837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95895-04E7-484D-AF5F-6121AA3106C6}"/>
              </a:ext>
            </a:extLst>
          </p:cNvPr>
          <p:cNvSpPr txBox="1">
            <a:spLocks/>
          </p:cNvSpPr>
          <p:nvPr/>
        </p:nvSpPr>
        <p:spPr bwMode="auto">
          <a:xfrm>
            <a:off x="381000" y="152400"/>
            <a:ext cx="6324600" cy="434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400" rtl="0" eaLnBrk="1" fontAlgn="base" latinLnBrk="0" hangingPunct="1">
              <a:lnSpc>
                <a:spcPts val="3300"/>
              </a:lnSpc>
              <a:spcBef>
                <a:spcPct val="0"/>
              </a:spcBef>
              <a:spcAft>
                <a:spcPts val="900"/>
              </a:spcAft>
              <a:buClrTx/>
              <a:buSzTx/>
              <a:buFontTx/>
              <a:buNone/>
              <a:tabLst/>
              <a:defRPr/>
            </a:pPr>
            <a:r>
              <a:rPr lang="en-US" sz="1800" b="1" spc="300" dirty="0">
                <a:solidFill>
                  <a:srgbClr val="0D4877"/>
                </a:solidFill>
                <a:latin typeface="Arial" panose="020B0604020202020204" pitchFamily="34" charset="0"/>
                <a:cs typeface="Arial" panose="020B0604020202020204" pitchFamily="34" charset="0"/>
              </a:rPr>
              <a:t>NEW OPTIONS THAT </a:t>
            </a:r>
            <a:endParaRPr kumimoji="0" lang="en-US" sz="1800" b="1" i="0" u="none" strike="noStrike" kern="1200" cap="none" spc="300" normalizeH="0" baseline="0" noProof="0" dirty="0">
              <a:ln>
                <a:noFill/>
              </a:ln>
              <a:solidFill>
                <a:srgbClr val="0D4877"/>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base" latinLnBrk="0" hangingPunct="1">
              <a:lnSpc>
                <a:spcPts val="5800"/>
              </a:lnSpc>
              <a:spcBef>
                <a:spcPct val="0"/>
              </a:spcBef>
              <a:spcAft>
                <a:spcPts val="600"/>
              </a:spcAft>
              <a:buClrTx/>
              <a:buSzTx/>
              <a:buFontTx/>
              <a:buNone/>
              <a:tabLst/>
              <a:defRPr/>
            </a:pPr>
            <a:r>
              <a:rPr lang="en-US" sz="6500" spc="-150" dirty="0">
                <a:solidFill>
                  <a:srgbClr val="FD5D3B"/>
                </a:solidFill>
                <a:latin typeface="Bebas Neue Regular" panose="020B0606020202050201" pitchFamily="34" charset="77"/>
                <a:cs typeface="Arial" panose="020B0604020202020204" pitchFamily="34" charset="0"/>
              </a:rPr>
              <a:t>EXPAND</a:t>
            </a:r>
            <a:r>
              <a:rPr kumimoji="0" lang="en-US" sz="6500" b="0" i="0" u="none" strike="noStrike" kern="1200" cap="none" spc="-1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 access to </a:t>
            </a:r>
            <a:r>
              <a:rPr kumimoji="0" lang="en-US" sz="6500" b="0" i="0" u="none" strike="noStrike" kern="1200" cap="none" spc="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Menta</a:t>
            </a:r>
            <a:r>
              <a:rPr kumimoji="0" lang="en-US" sz="6500" b="0" i="0" u="none" strike="noStrike" kern="1200" cap="none" spc="-1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l </a:t>
            </a:r>
            <a:r>
              <a:rPr kumimoji="0" lang="en-US" sz="6500" b="0" i="0" u="none" strike="noStrike" kern="1200" cap="none" spc="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Health CARE</a:t>
            </a:r>
          </a:p>
        </p:txBody>
      </p:sp>
      <p:sp>
        <p:nvSpPr>
          <p:cNvPr id="4" name="Text Placeholder 1">
            <a:extLst>
              <a:ext uri="{FF2B5EF4-FFF2-40B4-BE49-F238E27FC236}">
                <a16:creationId xmlns:a16="http://schemas.microsoft.com/office/drawing/2014/main" id="{3A1AF487-CA4F-4EBE-8F85-00CAFED1F8AB}"/>
              </a:ext>
            </a:extLst>
          </p:cNvPr>
          <p:cNvSpPr txBox="1">
            <a:spLocks/>
          </p:cNvSpPr>
          <p:nvPr/>
        </p:nvSpPr>
        <p:spPr>
          <a:xfrm>
            <a:off x="6324600" y="457200"/>
            <a:ext cx="5486400" cy="50292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2340"/>
              </a:lnSpc>
              <a:spcBef>
                <a:spcPts val="0"/>
              </a:spcBef>
              <a:spcAft>
                <a:spcPts val="1200"/>
              </a:spcAft>
              <a:buClrTx/>
              <a:buSzTx/>
              <a:buFont typeface="Arial" panose="020B0604020202020204" pitchFamily="34" charset="0"/>
              <a:buChar char="•"/>
              <a:tabLst/>
              <a:defRPr/>
            </a:pPr>
            <a:r>
              <a:rPr lang="en-US" sz="1600" dirty="0">
                <a:solidFill>
                  <a:srgbClr val="525252"/>
                </a:solidFill>
                <a:latin typeface="Arial" panose="020B0604020202020204" pitchFamily="34" charset="0"/>
              </a:rPr>
              <a:t>We recently announced in a </a:t>
            </a:r>
            <a:r>
              <a:rPr lang="en-US" sz="1600" b="1" dirty="0">
                <a:solidFill>
                  <a:srgbClr val="525252"/>
                </a:solidFill>
                <a:latin typeface="Arial" panose="020B0604020202020204" pitchFamily="34" charset="0"/>
                <a:hlinkClick r:id="rId2"/>
              </a:rPr>
              <a:t>press release </a:t>
            </a:r>
            <a:r>
              <a:rPr lang="en-US" sz="1600" b="1" dirty="0">
                <a:solidFill>
                  <a:srgbClr val="525252"/>
                </a:solidFill>
                <a:latin typeface="Arial" panose="020B0604020202020204" pitchFamily="34" charset="0"/>
              </a:rPr>
              <a:t>new partnerships</a:t>
            </a:r>
            <a:r>
              <a:rPr lang="en-US" sz="1600" dirty="0">
                <a:solidFill>
                  <a:srgbClr val="525252"/>
                </a:solidFill>
                <a:latin typeface="Arial" panose="020B0604020202020204" pitchFamily="34" charset="0"/>
              </a:rPr>
              <a:t> to increase access to primary and specialized mental health care. </a:t>
            </a:r>
          </a:p>
          <a:p>
            <a:pPr marL="228600" marR="0" lvl="0" indent="-228600" algn="l" defTabSz="914400" rtl="0" eaLnBrk="1" fontAlgn="auto" latinLnBrk="0" hangingPunct="1">
              <a:lnSpc>
                <a:spcPts val="2340"/>
              </a:lnSpc>
              <a:spcBef>
                <a:spcPts val="0"/>
              </a:spcBef>
              <a:spcAft>
                <a:spcPts val="1200"/>
              </a:spcAft>
              <a:buClrTx/>
              <a:buSzTx/>
              <a:buFont typeface="Arial" panose="020B0604020202020204" pitchFamily="34" charset="0"/>
              <a:buChar char="•"/>
              <a:tabLst/>
              <a:defRPr/>
            </a:pPr>
            <a:r>
              <a:rPr lang="en-US" sz="1600" b="0" i="0" dirty="0">
                <a:solidFill>
                  <a:srgbClr val="383838"/>
                </a:solidFill>
                <a:effectLst/>
                <a:latin typeface="Arial" panose="020B0604020202020204" pitchFamily="34" charset="0"/>
                <a:cs typeface="Arial" panose="020B0604020202020204" pitchFamily="34" charset="0"/>
              </a:rPr>
              <a:t>Specialty providers joining the network include:</a:t>
            </a:r>
          </a:p>
          <a:p>
            <a:pPr lvl="1" fontAlgn="auto">
              <a:lnSpc>
                <a:spcPts val="2340"/>
              </a:lnSpc>
              <a:spcBef>
                <a:spcPts val="0"/>
              </a:spcBef>
              <a:spcAft>
                <a:spcPts val="1200"/>
              </a:spcAft>
              <a:defRPr/>
            </a:pPr>
            <a:r>
              <a:rPr lang="en-US" sz="1600" b="1" i="0" u="none" strike="noStrike" dirty="0">
                <a:solidFill>
                  <a:srgbClr val="3482C7"/>
                </a:solidFill>
                <a:effectLst/>
                <a:latin typeface="Arial" panose="020B0604020202020204" pitchFamily="34" charset="0"/>
                <a:cs typeface="Arial" panose="020B0604020202020204" pitchFamily="34" charset="0"/>
                <a:hlinkClick r:id="rId3"/>
              </a:rPr>
              <a:t>NOCD</a:t>
            </a:r>
            <a:r>
              <a:rPr lang="en-US" sz="1600" b="0" i="0" dirty="0">
                <a:solidFill>
                  <a:srgbClr val="383838"/>
                </a:solidFill>
                <a:effectLst/>
                <a:latin typeface="Arial" panose="020B0604020202020204" pitchFamily="34" charset="0"/>
                <a:cs typeface="Arial" panose="020B0604020202020204" pitchFamily="34" charset="0"/>
              </a:rPr>
              <a:t> (for outpatient telehealth treatment of OCD) </a:t>
            </a:r>
            <a:endParaRPr lang="en-US" sz="1600" dirty="0">
              <a:solidFill>
                <a:srgbClr val="383838"/>
              </a:solidFill>
              <a:latin typeface="Arial" panose="020B0604020202020204" pitchFamily="34" charset="0"/>
              <a:cs typeface="Arial" panose="020B0604020202020204" pitchFamily="34" charset="0"/>
            </a:endParaRPr>
          </a:p>
          <a:p>
            <a:pPr lvl="1" fontAlgn="auto">
              <a:lnSpc>
                <a:spcPts val="2340"/>
              </a:lnSpc>
              <a:spcBef>
                <a:spcPts val="0"/>
              </a:spcBef>
              <a:spcAft>
                <a:spcPts val="1200"/>
              </a:spcAft>
              <a:defRPr/>
            </a:pPr>
            <a:r>
              <a:rPr lang="en-US" sz="1600" b="1" i="0" u="none" strike="noStrike" dirty="0">
                <a:solidFill>
                  <a:srgbClr val="3482C7"/>
                </a:solidFill>
                <a:effectLst/>
                <a:latin typeface="Arial" panose="020B0604020202020204" pitchFamily="34" charset="0"/>
                <a:cs typeface="Arial" panose="020B0604020202020204" pitchFamily="34" charset="0"/>
                <a:hlinkClick r:id="rId4"/>
              </a:rPr>
              <a:t>Forge Health</a:t>
            </a:r>
            <a:r>
              <a:rPr lang="en-US" sz="1600" b="1" i="0" dirty="0">
                <a:solidFill>
                  <a:srgbClr val="383838"/>
                </a:solidFill>
                <a:effectLst/>
                <a:latin typeface="Arial" panose="020B0604020202020204" pitchFamily="34" charset="0"/>
                <a:cs typeface="Arial" panose="020B0604020202020204" pitchFamily="34" charset="0"/>
              </a:rPr>
              <a:t> </a:t>
            </a:r>
            <a:r>
              <a:rPr lang="en-US" sz="1600" b="0" i="0" dirty="0">
                <a:solidFill>
                  <a:srgbClr val="383838"/>
                </a:solidFill>
                <a:effectLst/>
                <a:latin typeface="Arial" panose="020B0604020202020204" pitchFamily="34" charset="0"/>
                <a:cs typeface="Arial" panose="020B0604020202020204" pitchFamily="34" charset="0"/>
              </a:rPr>
              <a:t>(trauma and substance use disorder care for first responders)</a:t>
            </a:r>
          </a:p>
          <a:p>
            <a:pPr marL="228600" marR="0" lvl="0" indent="-228600" algn="l" defTabSz="914400" rtl="0" eaLnBrk="1" fontAlgn="auto" latinLnBrk="0" hangingPunct="1">
              <a:lnSpc>
                <a:spcPts val="2340"/>
              </a:lnSpc>
              <a:spcBef>
                <a:spcPts val="0"/>
              </a:spcBef>
              <a:spcAft>
                <a:spcPts val="1200"/>
              </a:spcAft>
              <a:buClrTx/>
              <a:buSzTx/>
              <a:buFont typeface="Arial" panose="020B0604020202020204" pitchFamily="34" charset="0"/>
              <a:buChar char="•"/>
              <a:tabLst/>
              <a:defRPr/>
            </a:pPr>
            <a:r>
              <a:rPr lang="en-US" sz="1600" b="0" i="0" dirty="0">
                <a:solidFill>
                  <a:srgbClr val="383838"/>
                </a:solidFill>
                <a:effectLst/>
                <a:latin typeface="Roboto" panose="02000000000000000000" pitchFamily="2" charset="0"/>
              </a:rPr>
              <a:t>Primary mental health providers joining the network include </a:t>
            </a:r>
            <a:r>
              <a:rPr lang="en-US" sz="1600" b="1" i="0" u="none" strike="noStrike" dirty="0" err="1">
                <a:solidFill>
                  <a:srgbClr val="3482C7"/>
                </a:solidFill>
                <a:effectLst/>
                <a:latin typeface="Roboto" panose="02000000000000000000" pitchFamily="2" charset="0"/>
                <a:hlinkClick r:id="rId5"/>
              </a:rPr>
              <a:t>Thriveworks</a:t>
            </a:r>
            <a:r>
              <a:rPr lang="en-US" sz="1600" b="1" i="0" dirty="0">
                <a:solidFill>
                  <a:srgbClr val="383838"/>
                </a:solidFill>
                <a:effectLst/>
                <a:latin typeface="Roboto" panose="02000000000000000000" pitchFamily="2" charset="0"/>
              </a:rPr>
              <a:t>, </a:t>
            </a:r>
            <a:r>
              <a:rPr lang="en-US" sz="1600" b="1" i="0" u="none" strike="noStrike" dirty="0">
                <a:solidFill>
                  <a:srgbClr val="3482C7"/>
                </a:solidFill>
                <a:effectLst/>
                <a:latin typeface="Roboto" panose="02000000000000000000" pitchFamily="2" charset="0"/>
                <a:hlinkClick r:id="rId6"/>
              </a:rPr>
              <a:t>Headway</a:t>
            </a:r>
            <a:r>
              <a:rPr lang="en-US" sz="1600" b="1" i="0" dirty="0">
                <a:solidFill>
                  <a:srgbClr val="383838"/>
                </a:solidFill>
                <a:effectLst/>
                <a:latin typeface="Roboto" panose="02000000000000000000" pitchFamily="2" charset="0"/>
              </a:rPr>
              <a:t>, </a:t>
            </a:r>
            <a:r>
              <a:rPr lang="en-US" sz="1600" b="1" i="0" u="none" strike="noStrike" dirty="0">
                <a:solidFill>
                  <a:srgbClr val="3482C7"/>
                </a:solidFill>
                <a:effectLst/>
                <a:latin typeface="Roboto" panose="02000000000000000000" pitchFamily="2" charset="0"/>
                <a:hlinkClick r:id="rId7"/>
              </a:rPr>
              <a:t>Refresh Mental Health</a:t>
            </a:r>
            <a:r>
              <a:rPr lang="en-US" sz="1600" b="1" i="0" dirty="0">
                <a:solidFill>
                  <a:srgbClr val="383838"/>
                </a:solidFill>
                <a:effectLst/>
                <a:latin typeface="Roboto" panose="02000000000000000000" pitchFamily="2" charset="0"/>
              </a:rPr>
              <a:t> </a:t>
            </a:r>
            <a:r>
              <a:rPr lang="en-US" sz="1600" i="0" dirty="0">
                <a:solidFill>
                  <a:srgbClr val="383838"/>
                </a:solidFill>
                <a:effectLst/>
                <a:latin typeface="Roboto" panose="02000000000000000000" pitchFamily="2" charset="0"/>
              </a:rPr>
              <a:t>and</a:t>
            </a:r>
            <a:r>
              <a:rPr lang="en-US" sz="1600" b="1" i="0" dirty="0">
                <a:solidFill>
                  <a:srgbClr val="383838"/>
                </a:solidFill>
                <a:effectLst/>
                <a:latin typeface="Roboto" panose="02000000000000000000" pitchFamily="2" charset="0"/>
              </a:rPr>
              <a:t> </a:t>
            </a:r>
            <a:r>
              <a:rPr lang="en-US" sz="1600" b="1" i="0" u="none" strike="noStrike" dirty="0">
                <a:solidFill>
                  <a:srgbClr val="3482C7"/>
                </a:solidFill>
                <a:effectLst/>
                <a:latin typeface="Roboto" panose="02000000000000000000" pitchFamily="2" charset="0"/>
                <a:hlinkClick r:id="rId8"/>
              </a:rPr>
              <a:t>Valera Health</a:t>
            </a:r>
            <a:r>
              <a:rPr lang="en-US" sz="1600" b="0" i="0" dirty="0">
                <a:solidFill>
                  <a:srgbClr val="383838"/>
                </a:solidFill>
                <a:effectLst/>
                <a:latin typeface="Roboto" panose="02000000000000000000" pitchFamily="2" charset="0"/>
              </a:rPr>
              <a:t>, that bring together independent psychiatrists, psychologists, and therapists to treat a broad array of mental health conditions, including serious mental illness.</a:t>
            </a:r>
            <a:endParaRPr lang="en-US" sz="1600" dirty="0">
              <a:solidFill>
                <a:srgbClr val="383838"/>
              </a:solidFill>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ts val="2340"/>
              </a:lnSpc>
              <a:spcBef>
                <a:spcPts val="0"/>
              </a:spcBef>
              <a:spcAft>
                <a:spcPts val="1200"/>
              </a:spcAft>
              <a:buClrTx/>
              <a:buSzTx/>
              <a:buFont typeface="Arial" panose="020B0604020202020204" pitchFamily="34" charset="0"/>
              <a:buChar char="•"/>
              <a:tabLst/>
              <a:defRPr/>
            </a:pPr>
            <a:endParaRPr lang="en-US" sz="1700" dirty="0">
              <a:solidFill>
                <a:srgbClr val="525252"/>
              </a:solidFill>
              <a:latin typeface="Arial" panose="020B0604020202020204" pitchFamily="34" charset="0"/>
            </a:endParaRPr>
          </a:p>
        </p:txBody>
      </p:sp>
      <p:pic>
        <p:nvPicPr>
          <p:cNvPr id="5" name="Picture 4" descr="A picture containing person, sitting&#10;&#10;Description automatically generated">
            <a:extLst>
              <a:ext uri="{FF2B5EF4-FFF2-40B4-BE49-F238E27FC236}">
                <a16:creationId xmlns:a16="http://schemas.microsoft.com/office/drawing/2014/main" id="{EE0F5AA9-5E15-4C27-913D-852FEB8A475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0" y="2057400"/>
            <a:ext cx="4889230" cy="3356303"/>
          </a:xfrm>
          <a:prstGeom prst="rect">
            <a:avLst/>
          </a:prstGeom>
          <a:scene3d>
            <a:camera prst="orthographicFront">
              <a:rot lat="0" lon="0" rev="0"/>
            </a:camera>
            <a:lightRig rig="threePt" dir="t"/>
          </a:scene3d>
        </p:spPr>
      </p:pic>
    </p:spTree>
    <p:extLst>
      <p:ext uri="{BB962C8B-B14F-4D97-AF65-F5344CB8AC3E}">
        <p14:creationId xmlns:p14="http://schemas.microsoft.com/office/powerpoint/2010/main" val="1386654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29C7B98-E8FF-9547-95D9-FB576466C798}"/>
              </a:ext>
            </a:extLst>
          </p:cNvPr>
          <p:cNvSpPr txBox="1">
            <a:spLocks/>
          </p:cNvSpPr>
          <p:nvPr/>
        </p:nvSpPr>
        <p:spPr bwMode="auto">
          <a:xfrm>
            <a:off x="744267" y="1843934"/>
            <a:ext cx="4925065" cy="2874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a:lnSpc>
                <a:spcPts val="3300"/>
              </a:lnSpc>
              <a:spcAft>
                <a:spcPts val="900"/>
              </a:spcAft>
              <a:defRPr/>
            </a:pPr>
            <a:r>
              <a:rPr lang="en-US" sz="1700" spc="300" dirty="0">
                <a:solidFill>
                  <a:schemeClr val="bg1"/>
                </a:solidFill>
                <a:latin typeface="Arial" panose="020B0604020202020204" pitchFamily="34" charset="0"/>
                <a:cs typeface="Arial" panose="020B0604020202020204" pitchFamily="34" charset="0"/>
              </a:rPr>
              <a:t>OTHER INITIATIVES THAT ENABLE</a:t>
            </a:r>
          </a:p>
          <a:p>
            <a:pPr>
              <a:lnSpc>
                <a:spcPts val="5800"/>
              </a:lnSpc>
              <a:spcAft>
                <a:spcPts val="600"/>
              </a:spcAft>
              <a:defRPr/>
            </a:pPr>
            <a:r>
              <a:rPr lang="en-US" sz="6500" spc="-150" dirty="0">
                <a:solidFill>
                  <a:srgbClr val="FD5D3B"/>
                </a:solidFill>
                <a:latin typeface="Bebas Neue Regular" panose="020B0606020202050201" pitchFamily="34" charset="77"/>
                <a:cs typeface="Arial" panose="020B0604020202020204" pitchFamily="34" charset="0"/>
              </a:rPr>
              <a:t>Improved access to Mental Health </a:t>
            </a:r>
            <a:br>
              <a:rPr lang="en-US" sz="6500" spc="-150" dirty="0">
                <a:solidFill>
                  <a:srgbClr val="FD5D3B"/>
                </a:solidFill>
                <a:latin typeface="Bebas Neue Regular" panose="020B0606020202050201" pitchFamily="34" charset="77"/>
                <a:cs typeface="Arial" panose="020B0604020202020204" pitchFamily="34" charset="0"/>
              </a:rPr>
            </a:br>
            <a:r>
              <a:rPr lang="en-US" sz="6500" spc="-150" dirty="0">
                <a:solidFill>
                  <a:srgbClr val="FD5D3B"/>
                </a:solidFill>
                <a:latin typeface="Bebas Neue Regular" panose="020B0606020202050201" pitchFamily="34" charset="77"/>
                <a:cs typeface="Arial" panose="020B0604020202020204" pitchFamily="34" charset="0"/>
              </a:rPr>
              <a:t>support</a:t>
            </a:r>
          </a:p>
        </p:txBody>
      </p:sp>
      <p:sp>
        <p:nvSpPr>
          <p:cNvPr id="5" name="Text Placeholder 1">
            <a:extLst>
              <a:ext uri="{FF2B5EF4-FFF2-40B4-BE49-F238E27FC236}">
                <a16:creationId xmlns:a16="http://schemas.microsoft.com/office/drawing/2014/main" id="{E32F5882-2858-AF47-AA2E-0190700168EB}"/>
              </a:ext>
            </a:extLst>
          </p:cNvPr>
          <p:cNvSpPr txBox="1">
            <a:spLocks/>
          </p:cNvSpPr>
          <p:nvPr/>
        </p:nvSpPr>
        <p:spPr>
          <a:xfrm>
            <a:off x="6324600" y="457200"/>
            <a:ext cx="5486400" cy="50292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2340"/>
              </a:lnSpc>
              <a:spcBef>
                <a:spcPts val="0"/>
              </a:spcBef>
              <a:spcAft>
                <a:spcPts val="12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Focused </a:t>
            </a:r>
            <a:r>
              <a:rPr kumimoji="0" lang="en-US" sz="1700" b="1"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network expansion </a:t>
            </a:r>
            <a:r>
              <a:rPr kumimoji="0" lang="en-US" sz="1700"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through new </a:t>
            </a:r>
            <a:r>
              <a:rPr kumimoji="0" lang="en-US" sz="1700" b="1"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Child </a:t>
            </a:r>
            <a:r>
              <a:rPr lang="en-US" sz="1700" b="1" dirty="0">
                <a:solidFill>
                  <a:srgbClr val="525252"/>
                </a:solidFill>
                <a:latin typeface="Arial" panose="020B0604020202020204" pitchFamily="34" charset="0"/>
              </a:rPr>
              <a:t>P</a:t>
            </a:r>
            <a:r>
              <a:rPr kumimoji="0" lang="en-US" sz="1700" b="1" i="0" u="none" strike="noStrike" kern="1200" cap="none" spc="0" normalizeH="0" baseline="0" noProof="0" dirty="0" err="1">
                <a:ln>
                  <a:noFill/>
                </a:ln>
                <a:solidFill>
                  <a:srgbClr val="525252"/>
                </a:solidFill>
                <a:effectLst/>
                <a:uLnTx/>
                <a:uFillTx/>
                <a:latin typeface="Arial" panose="020B0604020202020204" pitchFamily="34" charset="0"/>
                <a:ea typeface="+mn-ea"/>
                <a:cs typeface="+mn-cs"/>
              </a:rPr>
              <a:t>sychiatry</a:t>
            </a:r>
            <a:r>
              <a:rPr kumimoji="0" lang="en-US" sz="1700" b="1"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 </a:t>
            </a:r>
            <a:r>
              <a:rPr lang="en-US" sz="1700" b="1" dirty="0">
                <a:solidFill>
                  <a:srgbClr val="525252"/>
                </a:solidFill>
                <a:latin typeface="Arial" panose="020B0604020202020204" pitchFamily="34" charset="0"/>
              </a:rPr>
              <a:t>I</a:t>
            </a:r>
            <a:r>
              <a:rPr kumimoji="0" lang="en-US" sz="1700" b="1" i="0" u="none" strike="noStrike" kern="1200" cap="none" spc="0" normalizeH="0" baseline="0" noProof="0" dirty="0" err="1">
                <a:ln>
                  <a:noFill/>
                </a:ln>
                <a:solidFill>
                  <a:srgbClr val="525252"/>
                </a:solidFill>
                <a:effectLst/>
                <a:uLnTx/>
                <a:uFillTx/>
                <a:latin typeface="Arial" panose="020B0604020202020204" pitchFamily="34" charset="0"/>
                <a:ea typeface="+mn-ea"/>
                <a:cs typeface="+mn-cs"/>
              </a:rPr>
              <a:t>ncentive</a:t>
            </a:r>
            <a:r>
              <a:rPr kumimoji="0" lang="en-US" sz="1700" b="1"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 Program (CPIP)</a:t>
            </a:r>
            <a:r>
              <a:rPr kumimoji="0" lang="en-US" sz="1700"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 </a:t>
            </a:r>
            <a:r>
              <a:rPr kumimoji="0" lang="en-US" sz="1700" b="0"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and removal of barriers to care and administrative complexities</a:t>
            </a:r>
          </a:p>
          <a:p>
            <a:pPr marL="228600" marR="0" lvl="0" indent="-228600" algn="l" defTabSz="914400" rtl="0" eaLnBrk="1" fontAlgn="auto" latinLnBrk="0" hangingPunct="1">
              <a:lnSpc>
                <a:spcPts val="2340"/>
              </a:lnSpc>
              <a:spcBef>
                <a:spcPts val="0"/>
              </a:spcBef>
              <a:spcAft>
                <a:spcPts val="12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Added </a:t>
            </a:r>
            <a:r>
              <a:rPr kumimoji="0" lang="en-US" sz="1700" b="1"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psychiatric care </a:t>
            </a:r>
            <a:r>
              <a:rPr kumimoji="0" lang="en-US" sz="1700" b="0"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to our national telehealth platform (Well Connection)</a:t>
            </a:r>
          </a:p>
          <a:p>
            <a:pPr marL="228600" marR="0" lvl="0" indent="-228600" algn="l" defTabSz="914400" rtl="0" eaLnBrk="1" fontAlgn="auto" latinLnBrk="0" hangingPunct="1">
              <a:lnSpc>
                <a:spcPts val="2340"/>
              </a:lnSpc>
              <a:spcBef>
                <a:spcPts val="0"/>
              </a:spcBef>
              <a:spcAft>
                <a:spcPts val="1200"/>
              </a:spcAft>
              <a:buClrTx/>
              <a:buSzTx/>
              <a:buFont typeface="Arial" panose="020B0604020202020204" pitchFamily="34" charset="0"/>
              <a:buChar char="•"/>
              <a:tabLst/>
              <a:defRPr/>
            </a:pPr>
            <a:r>
              <a:rPr lang="en-US" sz="1700" dirty="0">
                <a:solidFill>
                  <a:srgbClr val="525252"/>
                </a:solidFill>
                <a:latin typeface="Arial" panose="020B0604020202020204" pitchFamily="34" charset="0"/>
              </a:rPr>
              <a:t>Permanently reimburse</a:t>
            </a:r>
            <a:r>
              <a:rPr kumimoji="0" lang="en-US" sz="1700" b="0"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 </a:t>
            </a:r>
            <a:r>
              <a:rPr kumimoji="0" lang="en-US" sz="1700" b="1"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mental health</a:t>
            </a:r>
            <a:r>
              <a:rPr lang="en-US" sz="1700" b="1" dirty="0">
                <a:solidFill>
                  <a:srgbClr val="525252"/>
                </a:solidFill>
                <a:latin typeface="Arial" panose="020B0604020202020204" pitchFamily="34" charset="0"/>
              </a:rPr>
              <a:t> </a:t>
            </a:r>
            <a:r>
              <a:rPr kumimoji="0" lang="en-US" sz="1700" b="1"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telehealth </a:t>
            </a:r>
            <a:r>
              <a:rPr kumimoji="0" lang="en-US" sz="1700" b="0"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visits at </a:t>
            </a:r>
            <a:r>
              <a:rPr kumimoji="0" lang="en-US" sz="1700" b="1"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same rate as in-person visits </a:t>
            </a:r>
            <a:r>
              <a:rPr kumimoji="0" lang="en-US" sz="1700" b="0" i="0" u="none" strike="noStrike" kern="1200" cap="none" spc="0" normalizeH="0" baseline="0" noProof="0" dirty="0">
                <a:ln>
                  <a:noFill/>
                </a:ln>
                <a:solidFill>
                  <a:srgbClr val="525252"/>
                </a:solidFill>
                <a:effectLst/>
                <a:uLnTx/>
                <a:uFillTx/>
                <a:latin typeface="Arial" panose="020B0604020202020204" pitchFamily="34" charset="0"/>
                <a:ea typeface="+mn-ea"/>
                <a:cs typeface="+mn-cs"/>
              </a:rPr>
              <a:t>(beyond COVID-19 crisis)</a:t>
            </a:r>
          </a:p>
          <a:p>
            <a:pPr marL="228600" marR="0" lvl="0" indent="-228600" algn="l" defTabSz="914400" rtl="0" eaLnBrk="1" fontAlgn="auto" latinLnBrk="0" hangingPunct="1">
              <a:lnSpc>
                <a:spcPts val="2340"/>
              </a:lnSpc>
              <a:spcBef>
                <a:spcPts val="0"/>
              </a:spcBef>
              <a:spcAft>
                <a:spcPts val="1200"/>
              </a:spcAft>
              <a:buClrTx/>
              <a:buSzTx/>
              <a:buFont typeface="Arial" panose="020B0604020202020204" pitchFamily="34" charset="0"/>
              <a:buChar char="•"/>
              <a:tabLst/>
              <a:defRPr/>
            </a:pPr>
            <a:r>
              <a:rPr lang="en-US" sz="1700" dirty="0">
                <a:solidFill>
                  <a:srgbClr val="525252"/>
                </a:solidFill>
                <a:latin typeface="Arial" panose="020B0604020202020204" pitchFamily="34" charset="0"/>
              </a:rPr>
              <a:t>Allowed employers to offer $0 cost visits to their employees under our new</a:t>
            </a:r>
            <a:r>
              <a:rPr lang="en-US" sz="1700" b="1" dirty="0">
                <a:solidFill>
                  <a:srgbClr val="525252"/>
                </a:solidFill>
                <a:latin typeface="Arial" panose="020B0604020202020204" pitchFamily="34" charset="0"/>
              </a:rPr>
              <a:t> value care offerings</a:t>
            </a:r>
          </a:p>
          <a:p>
            <a:pPr fontAlgn="auto">
              <a:lnSpc>
                <a:spcPts val="2340"/>
              </a:lnSpc>
              <a:spcBef>
                <a:spcPts val="0"/>
              </a:spcBef>
              <a:spcAft>
                <a:spcPts val="1200"/>
              </a:spcAft>
              <a:defRPr/>
            </a:pPr>
            <a:r>
              <a:rPr lang="en-US" sz="1700" b="0" i="0" dirty="0">
                <a:solidFill>
                  <a:srgbClr val="4D4D4D"/>
                </a:solidFill>
                <a:effectLst/>
                <a:latin typeface="Roboto" panose="02000000000000000000" pitchFamily="2" charset="0"/>
              </a:rPr>
              <a:t>Expanded access to an innovative online program, </a:t>
            </a:r>
            <a:r>
              <a:rPr lang="en-US" sz="1700" b="0" i="0" u="sng" dirty="0">
                <a:solidFill>
                  <a:srgbClr val="337AB7"/>
                </a:solidFill>
                <a:effectLst/>
                <a:latin typeface="Roboto" panose="02000000000000000000" pitchFamily="2" charset="0"/>
                <a:hlinkClick r:id="rId3"/>
              </a:rPr>
              <a:t>Learn to Live</a:t>
            </a:r>
            <a:r>
              <a:rPr lang="en-US" sz="1700" b="0" i="0" dirty="0">
                <a:solidFill>
                  <a:srgbClr val="4D4D4D"/>
                </a:solidFill>
                <a:effectLst/>
                <a:latin typeface="Roboto" panose="02000000000000000000" pitchFamily="2" charset="0"/>
              </a:rPr>
              <a:t>, to help members better manage anxiety and stress</a:t>
            </a:r>
          </a:p>
          <a:p>
            <a:pPr marL="228600" marR="0" lvl="0" indent="-228600" algn="l" defTabSz="914400" rtl="0" eaLnBrk="1" fontAlgn="auto" latinLnBrk="0" hangingPunct="1">
              <a:lnSpc>
                <a:spcPts val="2340"/>
              </a:lnSpc>
              <a:spcBef>
                <a:spcPts val="0"/>
              </a:spcBef>
              <a:spcAft>
                <a:spcPts val="1200"/>
              </a:spcAft>
              <a:buClrTx/>
              <a:buSzTx/>
              <a:buFont typeface="Arial" panose="020B0604020202020204" pitchFamily="34" charset="0"/>
              <a:buChar char="•"/>
              <a:tabLst/>
              <a:defRPr/>
            </a:pPr>
            <a:endParaRPr lang="en-US" sz="1700" dirty="0">
              <a:solidFill>
                <a:srgbClr val="525252"/>
              </a:solidFill>
              <a:latin typeface="Arial" panose="020B0604020202020204" pitchFamily="34" charset="0"/>
            </a:endParaRPr>
          </a:p>
        </p:txBody>
      </p:sp>
      <p:cxnSp>
        <p:nvCxnSpPr>
          <p:cNvPr id="4" name="Straight Connector 3">
            <a:extLst>
              <a:ext uri="{FF2B5EF4-FFF2-40B4-BE49-F238E27FC236}">
                <a16:creationId xmlns:a16="http://schemas.microsoft.com/office/drawing/2014/main" id="{D07F6C5D-D081-9840-A921-97AB8877DB18}"/>
              </a:ext>
            </a:extLst>
          </p:cNvPr>
          <p:cNvCxnSpPr>
            <a:cxnSpLocks/>
          </p:cNvCxnSpPr>
          <p:nvPr/>
        </p:nvCxnSpPr>
        <p:spPr>
          <a:xfrm>
            <a:off x="0" y="640080"/>
            <a:ext cx="3319975" cy="0"/>
          </a:xfrm>
          <a:prstGeom prst="line">
            <a:avLst/>
          </a:prstGeom>
          <a:ln w="177800">
            <a:solidFill>
              <a:srgbClr val="57C9A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655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29C7B98-E8FF-9547-95D9-FB576466C798}"/>
              </a:ext>
            </a:extLst>
          </p:cNvPr>
          <p:cNvSpPr txBox="1">
            <a:spLocks/>
          </p:cNvSpPr>
          <p:nvPr/>
        </p:nvSpPr>
        <p:spPr bwMode="auto">
          <a:xfrm>
            <a:off x="6553200" y="1991761"/>
            <a:ext cx="4925065" cy="2874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400" rtl="0" eaLnBrk="1" fontAlgn="base" latinLnBrk="0" hangingPunct="1">
              <a:lnSpc>
                <a:spcPct val="100000"/>
              </a:lnSpc>
              <a:spcBef>
                <a:spcPct val="0"/>
              </a:spcBef>
              <a:spcAft>
                <a:spcPts val="900"/>
              </a:spcAft>
              <a:buClrTx/>
              <a:buSzTx/>
              <a:buFontTx/>
              <a:buNone/>
              <a:tabLst/>
              <a:defRPr/>
            </a:pPr>
            <a:r>
              <a:rPr lang="en-US" sz="1700" spc="300" dirty="0">
                <a:solidFill>
                  <a:schemeClr val="bg1"/>
                </a:solidFill>
                <a:latin typeface="Arial" panose="020B0604020202020204" pitchFamily="34" charset="0"/>
                <a:cs typeface="Arial" panose="020B0604020202020204" pitchFamily="34" charset="0"/>
              </a:rPr>
              <a:t>OUR QUARTERLY EMAIL TO MENTAL HEALTH CLINICIANS</a:t>
            </a:r>
          </a:p>
          <a:p>
            <a:pPr marL="0" marR="0" lvl="0" indent="0" algn="l" defTabSz="914400" rtl="0" eaLnBrk="1" fontAlgn="base" latinLnBrk="0" hangingPunct="1">
              <a:lnSpc>
                <a:spcPts val="5800"/>
              </a:lnSpc>
              <a:spcBef>
                <a:spcPct val="0"/>
              </a:spcBef>
              <a:spcAft>
                <a:spcPts val="600"/>
              </a:spcAft>
              <a:buClrTx/>
              <a:buSzTx/>
              <a:buFontTx/>
              <a:buNone/>
              <a:tabLst/>
              <a:defRPr/>
            </a:pPr>
            <a:r>
              <a:rPr kumimoji="0" lang="en-US" sz="6500" b="0" i="0" u="none" strike="noStrike" kern="1200" cap="none" spc="-1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Mental health </a:t>
            </a:r>
            <a:r>
              <a:rPr lang="en-US" sz="6500" spc="-150" dirty="0">
                <a:solidFill>
                  <a:srgbClr val="FD5D3B"/>
                </a:solidFill>
                <a:latin typeface="Bebas Neue Regular" panose="020B0606020202050201" pitchFamily="34" charset="77"/>
                <a:cs typeface="Arial" panose="020B0604020202020204" pitchFamily="34" charset="0"/>
              </a:rPr>
              <a:t>Brief</a:t>
            </a:r>
            <a:endParaRPr kumimoji="0" lang="en-US" sz="6500" b="0" i="0" u="none" strike="noStrike" kern="1200" cap="none" spc="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endParaRPr>
          </a:p>
        </p:txBody>
      </p:sp>
      <p:cxnSp>
        <p:nvCxnSpPr>
          <p:cNvPr id="4" name="Straight Connector 3">
            <a:extLst>
              <a:ext uri="{FF2B5EF4-FFF2-40B4-BE49-F238E27FC236}">
                <a16:creationId xmlns:a16="http://schemas.microsoft.com/office/drawing/2014/main" id="{D07F6C5D-D081-9840-A921-97AB8877DB18}"/>
              </a:ext>
            </a:extLst>
          </p:cNvPr>
          <p:cNvCxnSpPr>
            <a:cxnSpLocks/>
          </p:cNvCxnSpPr>
          <p:nvPr/>
        </p:nvCxnSpPr>
        <p:spPr>
          <a:xfrm>
            <a:off x="0" y="640080"/>
            <a:ext cx="3319975" cy="0"/>
          </a:xfrm>
          <a:prstGeom prst="line">
            <a:avLst/>
          </a:prstGeom>
          <a:ln w="177800">
            <a:solidFill>
              <a:srgbClr val="57C9AE"/>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a:extLst>
              <a:ext uri="{FF2B5EF4-FFF2-40B4-BE49-F238E27FC236}">
                <a16:creationId xmlns:a16="http://schemas.microsoft.com/office/drawing/2014/main" id="{A1D47F8E-BA2B-492B-AC27-947ED99E8F10}"/>
              </a:ext>
            </a:extLst>
          </p:cNvPr>
          <p:cNvPicPr>
            <a:picLocks noChangeAspect="1"/>
          </p:cNvPicPr>
          <p:nvPr/>
        </p:nvPicPr>
        <p:blipFill rotWithShape="1">
          <a:blip r:embed="rId3">
            <a:extLst>
              <a:ext uri="{28A0092B-C50C-407E-A947-70E740481C1C}">
                <a14:useLocalDpi xmlns:a14="http://schemas.microsoft.com/office/drawing/2010/main" val="0"/>
              </a:ext>
            </a:extLst>
          </a:blip>
          <a:srcRect l="2494"/>
          <a:stretch/>
        </p:blipFill>
        <p:spPr>
          <a:xfrm>
            <a:off x="224452" y="990600"/>
            <a:ext cx="5796943" cy="2962112"/>
          </a:xfrm>
          <a:prstGeom prst="rect">
            <a:avLst/>
          </a:prstGeom>
        </p:spPr>
      </p:pic>
      <p:pic>
        <p:nvPicPr>
          <p:cNvPr id="7" name="Picture 6" descr="Graphical user interface, text&#10;&#10;Description automatically generated">
            <a:extLst>
              <a:ext uri="{FF2B5EF4-FFF2-40B4-BE49-F238E27FC236}">
                <a16:creationId xmlns:a16="http://schemas.microsoft.com/office/drawing/2014/main" id="{4314292C-5623-495F-B669-2AAB3ACE58E1}"/>
              </a:ext>
            </a:extLst>
          </p:cNvPr>
          <p:cNvPicPr>
            <a:picLocks noChangeAspect="1"/>
          </p:cNvPicPr>
          <p:nvPr/>
        </p:nvPicPr>
        <p:blipFill rotWithShape="1">
          <a:blip r:embed="rId4">
            <a:extLst>
              <a:ext uri="{28A0092B-C50C-407E-A947-70E740481C1C}">
                <a14:useLocalDpi xmlns:a14="http://schemas.microsoft.com/office/drawing/2010/main" val="0"/>
              </a:ext>
            </a:extLst>
          </a:blip>
          <a:srcRect l="1" r="1270"/>
          <a:stretch/>
        </p:blipFill>
        <p:spPr>
          <a:xfrm>
            <a:off x="224452" y="3952712"/>
            <a:ext cx="5796943" cy="2579288"/>
          </a:xfrm>
          <a:prstGeom prst="rect">
            <a:avLst/>
          </a:prstGeom>
        </p:spPr>
      </p:pic>
    </p:spTree>
    <p:extLst>
      <p:ext uri="{BB962C8B-B14F-4D97-AF65-F5344CB8AC3E}">
        <p14:creationId xmlns:p14="http://schemas.microsoft.com/office/powerpoint/2010/main" val="1828939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2C7CC65-5CE7-6B44-A8AE-81AA2E7B1FEF}"/>
              </a:ext>
            </a:extLst>
          </p:cNvPr>
          <p:cNvSpPr/>
          <p:nvPr/>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7" name="TextBox 6">
            <a:hlinkClick r:id="" action="ppaction://hlinkshowjump?jump=nextslide"/>
            <a:extLst>
              <a:ext uri="{FF2B5EF4-FFF2-40B4-BE49-F238E27FC236}">
                <a16:creationId xmlns:a16="http://schemas.microsoft.com/office/drawing/2014/main" id="{7220D13D-8E96-BB40-B6D7-75F4DB826ED7}"/>
              </a:ext>
            </a:extLst>
          </p:cNvPr>
          <p:cNvSpPr txBox="1"/>
          <p:nvPr/>
        </p:nvSpPr>
        <p:spPr>
          <a:xfrm>
            <a:off x="691087" y="2723103"/>
            <a:ext cx="5100114" cy="1801134"/>
          </a:xfrm>
          <a:prstGeom prst="rect">
            <a:avLst/>
          </a:prstGeom>
          <a:noFill/>
        </p:spPr>
        <p:txBody>
          <a:bodyPr wrap="square" rtlCol="0">
            <a:spAutoFit/>
          </a:bodyPr>
          <a:lstStyle/>
          <a:p>
            <a:pPr marL="0" marR="0" lvl="1" indent="0" algn="l" defTabSz="914400" rtl="0" eaLnBrk="0" fontAlgn="base" latinLnBrk="0" hangingPunct="0">
              <a:lnSpc>
                <a:spcPts val="6500"/>
              </a:lnSpc>
              <a:spcBef>
                <a:spcPct val="0"/>
              </a:spcBef>
              <a:spcAft>
                <a:spcPts val="1800"/>
              </a:spcAft>
              <a:buClrTx/>
              <a:buSzTx/>
              <a:buFontTx/>
              <a:buNone/>
              <a:tabLst/>
              <a:defRPr/>
            </a:pPr>
            <a:r>
              <a:rPr kumimoji="0" lang="en-US" sz="6500" b="0" i="0" u="none" strike="noStrike" kern="1200" cap="none" spc="0" normalizeH="0" baseline="0" noProof="0" dirty="0">
                <a:ln>
                  <a:noFill/>
                </a:ln>
                <a:solidFill>
                  <a:srgbClr val="FD5D3B"/>
                </a:solidFill>
                <a:effectLst/>
                <a:uLnTx/>
                <a:uFillTx/>
                <a:latin typeface="Bebas Neue Regular" panose="020B0606020202050201" pitchFamily="34" charset="77"/>
                <a:ea typeface="+mn-ea"/>
                <a:cs typeface="+mn-cs"/>
              </a:rPr>
              <a:t>Technology updates</a:t>
            </a:r>
          </a:p>
        </p:txBody>
      </p:sp>
      <p:pic>
        <p:nvPicPr>
          <p:cNvPr id="11" name="Picture 10" descr="A picture containing clock&#10;&#10;Description automatically generated">
            <a:extLst>
              <a:ext uri="{FF2B5EF4-FFF2-40B4-BE49-F238E27FC236}">
                <a16:creationId xmlns:a16="http://schemas.microsoft.com/office/drawing/2014/main" id="{3288385B-5438-7A4F-BF92-0D4A03CFA0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086" y="662254"/>
            <a:ext cx="1366575" cy="547808"/>
          </a:xfrm>
          <a:prstGeom prst="rect">
            <a:avLst/>
          </a:prstGeom>
        </p:spPr>
      </p:pic>
      <p:pic>
        <p:nvPicPr>
          <p:cNvPr id="3" name="Picture 2" descr="A person using a computer&#10;&#10;Description automatically generated with medium confidence">
            <a:extLst>
              <a:ext uri="{FF2B5EF4-FFF2-40B4-BE49-F238E27FC236}">
                <a16:creationId xmlns:a16="http://schemas.microsoft.com/office/drawing/2014/main" id="{295F5E64-81BE-475F-8A7C-2BF05B2A61A6}"/>
              </a:ext>
            </a:extLst>
          </p:cNvPr>
          <p:cNvPicPr>
            <a:picLocks noChangeAspect="1"/>
          </p:cNvPicPr>
          <p:nvPr/>
        </p:nvPicPr>
        <p:blipFill rotWithShape="1">
          <a:blip r:embed="rId4">
            <a:extLst>
              <a:ext uri="{28A0092B-C50C-407E-A947-70E740481C1C}">
                <a14:useLocalDpi xmlns:a14="http://schemas.microsoft.com/office/drawing/2010/main" val="0"/>
              </a:ext>
            </a:extLst>
          </a:blip>
          <a:srcRect r="21657" b="3333"/>
          <a:stretch/>
        </p:blipFill>
        <p:spPr>
          <a:xfrm>
            <a:off x="5943600" y="228600"/>
            <a:ext cx="6248400" cy="6629400"/>
          </a:xfrm>
          <a:prstGeom prst="rect">
            <a:avLst/>
          </a:prstGeom>
        </p:spPr>
      </p:pic>
    </p:spTree>
    <p:extLst>
      <p:ext uri="{BB962C8B-B14F-4D97-AF65-F5344CB8AC3E}">
        <p14:creationId xmlns:p14="http://schemas.microsoft.com/office/powerpoint/2010/main" val="17393046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29C7B98-E8FF-9547-95D9-FB576466C798}"/>
              </a:ext>
            </a:extLst>
          </p:cNvPr>
          <p:cNvSpPr txBox="1">
            <a:spLocks/>
          </p:cNvSpPr>
          <p:nvPr/>
        </p:nvSpPr>
        <p:spPr bwMode="auto">
          <a:xfrm>
            <a:off x="6400800" y="1219200"/>
            <a:ext cx="492506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400" rtl="0" eaLnBrk="1" fontAlgn="base" latinLnBrk="0" hangingPunct="1">
              <a:lnSpc>
                <a:spcPts val="5800"/>
              </a:lnSpc>
              <a:spcBef>
                <a:spcPct val="0"/>
              </a:spcBef>
              <a:spcAft>
                <a:spcPts val="600"/>
              </a:spcAft>
              <a:buClrTx/>
              <a:buSzTx/>
              <a:buFontTx/>
              <a:buNone/>
              <a:tabLst/>
              <a:defRPr/>
            </a:pPr>
            <a:r>
              <a:rPr kumimoji="0" lang="en-US" sz="6500" b="0" i="0" u="none" strike="noStrike" kern="1200" cap="none" spc="-1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Etools update</a:t>
            </a:r>
            <a:endParaRPr kumimoji="0" lang="en-US" sz="6500" b="0" i="0" u="none" strike="noStrike" kern="1200" cap="none" spc="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endParaRPr>
          </a:p>
        </p:txBody>
      </p:sp>
      <p:cxnSp>
        <p:nvCxnSpPr>
          <p:cNvPr id="4" name="Straight Connector 3">
            <a:extLst>
              <a:ext uri="{FF2B5EF4-FFF2-40B4-BE49-F238E27FC236}">
                <a16:creationId xmlns:a16="http://schemas.microsoft.com/office/drawing/2014/main" id="{D07F6C5D-D081-9840-A921-97AB8877DB18}"/>
              </a:ext>
            </a:extLst>
          </p:cNvPr>
          <p:cNvCxnSpPr>
            <a:cxnSpLocks/>
          </p:cNvCxnSpPr>
          <p:nvPr/>
        </p:nvCxnSpPr>
        <p:spPr>
          <a:xfrm>
            <a:off x="0" y="640080"/>
            <a:ext cx="3319975" cy="0"/>
          </a:xfrm>
          <a:prstGeom prst="line">
            <a:avLst/>
          </a:prstGeom>
          <a:ln w="177800">
            <a:solidFill>
              <a:srgbClr val="57C9AE"/>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1685A88-374A-4E4C-930A-7D903F319C1A}"/>
              </a:ext>
            </a:extLst>
          </p:cNvPr>
          <p:cNvSpPr txBox="1"/>
          <p:nvPr/>
        </p:nvSpPr>
        <p:spPr>
          <a:xfrm>
            <a:off x="6400800" y="2362200"/>
            <a:ext cx="5562600" cy="2166747"/>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LEARN ABOUT ETOOLS WITHOUT LOGGING IN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You can get a description of all our online tools using our </a:t>
            </a:r>
            <a:r>
              <a:rPr kumimoji="0" lang="en-US" sz="1700" b="0" i="0" u="none" strike="noStrike" kern="1200" cap="none" spc="0" normalizeH="0" baseline="0" noProof="0" dirty="0">
                <a:ln>
                  <a:noFill/>
                </a:ln>
                <a:solidFill>
                  <a:schemeClr val="bg1"/>
                </a:solidFill>
                <a:effectLst/>
                <a:uLnTx/>
                <a:uFillTx/>
                <a:latin typeface="Arial" panose="020B0604020202020204" pitchFamily="34" charset="0"/>
                <a:ea typeface="+mn-ea"/>
                <a:cs typeface="+mn-cs"/>
                <a:hlinkClick r:id="rId3">
                  <a:extLst>
                    <a:ext uri="{A12FA001-AC4F-418D-AE19-62706E023703}">
                      <ahyp:hlinkClr xmlns:ahyp="http://schemas.microsoft.com/office/drawing/2018/hyperlinkcolor" val="tx"/>
                    </a:ext>
                  </a:extLst>
                </a:hlinkClick>
              </a:rPr>
              <a:t>eTools page</a:t>
            </a:r>
            <a:r>
              <a:rPr kumimoji="0" lang="en-US" sz="17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 without having to log in.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7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However, accessing the tools themselves does require a log in</a:t>
            </a:r>
            <a:r>
              <a:rPr kumimoji="0" lang="en-US" sz="1700" b="0" i="0" u="none" strike="noStrike" kern="1200" cap="none" spc="0" normalizeH="0" baseline="0" noProof="0" dirty="0">
                <a:ln>
                  <a:noFill/>
                </a:ln>
                <a:solidFill>
                  <a:schemeClr val="bg1"/>
                </a:solidFill>
                <a:effectLst/>
                <a:uLnTx/>
                <a:uFillTx/>
                <a:latin typeface="Calibri" panose="020F0502020204030204"/>
                <a:ea typeface="+mn-ea"/>
                <a:cs typeface="+mn-cs"/>
              </a:rPr>
              <a:t>.</a:t>
            </a:r>
          </a:p>
          <a:p>
            <a:endParaRPr lang="en-US" dirty="0"/>
          </a:p>
        </p:txBody>
      </p:sp>
      <p:pic>
        <p:nvPicPr>
          <p:cNvPr id="6" name="Picture 5">
            <a:extLst>
              <a:ext uri="{FF2B5EF4-FFF2-40B4-BE49-F238E27FC236}">
                <a16:creationId xmlns:a16="http://schemas.microsoft.com/office/drawing/2014/main" id="{3BD2A613-B012-436C-9465-DB184B0EB555}"/>
              </a:ext>
            </a:extLst>
          </p:cNvPr>
          <p:cNvPicPr>
            <a:picLocks noChangeAspect="1"/>
          </p:cNvPicPr>
          <p:nvPr/>
        </p:nvPicPr>
        <p:blipFill rotWithShape="1">
          <a:blip r:embed="rId4"/>
          <a:srcRect t="10409"/>
          <a:stretch/>
        </p:blipFill>
        <p:spPr>
          <a:xfrm>
            <a:off x="457200" y="1197685"/>
            <a:ext cx="5150840" cy="4751463"/>
          </a:xfrm>
          <a:prstGeom prst="rect">
            <a:avLst/>
          </a:prstGeom>
        </p:spPr>
      </p:pic>
    </p:spTree>
    <p:extLst>
      <p:ext uri="{BB962C8B-B14F-4D97-AF65-F5344CB8AC3E}">
        <p14:creationId xmlns:p14="http://schemas.microsoft.com/office/powerpoint/2010/main" val="2705376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92F0BDC-5C01-4109-A620-EA88B3A88079}"/>
              </a:ext>
            </a:extLst>
          </p:cNvPr>
          <p:cNvSpPr txBox="1"/>
          <p:nvPr/>
        </p:nvSpPr>
        <p:spPr>
          <a:xfrm>
            <a:off x="6248400" y="228600"/>
            <a:ext cx="5791199" cy="5459956"/>
          </a:xfrm>
          <a:prstGeom prst="rect">
            <a:avLst/>
          </a:prstGeom>
          <a:noFill/>
        </p:spPr>
        <p:txBody>
          <a:bodyPr wrap="square" rtlCol="0">
            <a:spAutoFit/>
          </a:bodyPr>
          <a:lstStyle/>
          <a:p>
            <a:pPr marL="0" marR="0" lvl="0" indent="0"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dirty="0" err="1">
                <a:ln>
                  <a:noFill/>
                </a:ln>
                <a:solidFill>
                  <a:srgbClr val="0D4877"/>
                </a:solidFill>
                <a:effectLst/>
                <a:uLnTx/>
                <a:uFillTx/>
                <a:latin typeface="Arial" panose="020B0604020202020204" pitchFamily="34" charset="0"/>
                <a:cs typeface="Arial" panose="020B0604020202020204" pitchFamily="34" charset="0"/>
              </a:rPr>
              <a:t>ConnectCenter</a:t>
            </a:r>
            <a:r>
              <a:rPr kumimoji="0" lang="en-US" sz="2000" b="1" i="0" u="none" strike="noStrike" kern="1200" cap="none" spc="0" normalizeH="0" baseline="0" noProof="0" dirty="0">
                <a:ln>
                  <a:noFill/>
                </a:ln>
                <a:solidFill>
                  <a:srgbClr val="0D4877"/>
                </a:solidFill>
                <a:effectLst/>
                <a:uLnTx/>
                <a:uFillTx/>
                <a:latin typeface="Arial" panose="020B0604020202020204" pitchFamily="34" charset="0"/>
                <a:cs typeface="Arial" panose="020B0604020202020204" pitchFamily="34" charset="0"/>
              </a:rPr>
              <a:t> is replacing Online Services </a:t>
            </a:r>
          </a:p>
          <a:p>
            <a:pPr marL="0" marR="0" lvl="0" indent="0"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endParaRPr>
          </a:p>
          <a:p>
            <a:pPr marL="0" marR="0" lvl="0" indent="0"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7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Use ConnectCenter to:</a:t>
            </a:r>
          </a:p>
          <a:p>
            <a:pPr marL="342900" marR="0" lvl="0" indent="-342900">
              <a:lnSpc>
                <a:spcPct val="90000"/>
              </a:lnSpc>
              <a:spcBef>
                <a:spcPts val="500"/>
              </a:spcBef>
              <a:spcAft>
                <a:spcPts val="0"/>
              </a:spcAft>
              <a:buFont typeface="Symbol" panose="05050102010706020507" pitchFamily="18" charset="2"/>
              <a:buChar char=""/>
            </a:pPr>
            <a:r>
              <a:rPr lang="en-US" sz="16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Check Blue Cross member eligibility and benefits </a:t>
            </a: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90000"/>
              </a:lnSpc>
              <a:spcBef>
                <a:spcPts val="500"/>
              </a:spcBef>
              <a:spcAft>
                <a:spcPts val="0"/>
              </a:spcAft>
              <a:buFont typeface="Symbol" panose="05050102010706020507" pitchFamily="18" charset="2"/>
              <a:buChar char=""/>
            </a:pPr>
            <a:r>
              <a:rPr lang="en-US" sz="16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Verify claim status</a:t>
            </a: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90000"/>
              </a:lnSpc>
              <a:spcBef>
                <a:spcPts val="500"/>
              </a:spcBef>
              <a:spcAft>
                <a:spcPts val="0"/>
              </a:spcAft>
              <a:buFont typeface="Symbol" panose="05050102010706020507" pitchFamily="18" charset="2"/>
              <a:buChar char=""/>
            </a:pPr>
            <a:r>
              <a:rPr lang="en-US" sz="16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Enter and verify referrals; </a:t>
            </a:r>
            <a:r>
              <a:rPr lang="en-US" sz="1600" b="0" i="1" dirty="0">
                <a:solidFill>
                  <a:schemeClr val="accent2"/>
                </a:solidFill>
                <a:effectLst/>
                <a:latin typeface="Arial" panose="020B0604020202020204" pitchFamily="34" charset="0"/>
                <a:ea typeface="Times New Roman" panose="02020603050405020304" pitchFamily="18" charset="0"/>
                <a:cs typeface="Arial" panose="020B0604020202020204" pitchFamily="34" charset="0"/>
              </a:rPr>
              <a:t>home care and outpatient rehab authorizations must be submitted through Authorization Manager</a:t>
            </a:r>
            <a:endParaRPr lang="en-US" sz="1600" b="1" i="1" dirty="0">
              <a:solidFill>
                <a:schemeClr val="accent2"/>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90000"/>
              </a:lnSpc>
              <a:spcBef>
                <a:spcPts val="500"/>
              </a:spcBef>
              <a:spcAft>
                <a:spcPts val="0"/>
              </a:spcAft>
              <a:buFont typeface="Symbol" panose="05050102010706020507" pitchFamily="18" charset="2"/>
              <a:buChar char=""/>
            </a:pPr>
            <a:r>
              <a:rPr lang="en-US" sz="16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Submit 1500 claims with immediate prompts to reduce claim entry errors</a:t>
            </a: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sz="1700" dirty="0">
              <a:solidFill>
                <a:schemeClr val="accent3">
                  <a:lumMod val="5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sz="1700" b="1" dirty="0">
                <a:solidFill>
                  <a:schemeClr val="accent3">
                    <a:lumMod val="50000"/>
                  </a:schemeClr>
                </a:solidFill>
                <a:latin typeface="Arial" panose="020B0604020202020204" pitchFamily="34" charset="0"/>
                <a:cs typeface="Arial" panose="020B0604020202020204" pitchFamily="34" charset="0"/>
              </a:rPr>
              <a:t>ConnectCenter offers f</a:t>
            </a:r>
            <a:r>
              <a:rPr kumimoji="0" lang="en-US" sz="1700" b="1" i="0" u="none" strike="noStrike" kern="1200" cap="none" spc="0" normalizeH="0" baseline="0" noProof="0" dirty="0" err="1">
                <a:ln>
                  <a:noFill/>
                </a:ln>
                <a:solidFill>
                  <a:schemeClr val="accent3">
                    <a:lumMod val="50000"/>
                  </a:schemeClr>
                </a:solidFill>
                <a:effectLst/>
                <a:uLnTx/>
                <a:uFillTx/>
                <a:latin typeface="Arial" panose="020B0604020202020204" pitchFamily="34" charset="0"/>
                <a:cs typeface="Arial" panose="020B0604020202020204" pitchFamily="34" charset="0"/>
              </a:rPr>
              <a:t>resh</a:t>
            </a:r>
            <a:r>
              <a:rPr kumimoji="0" lang="en-US" sz="17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 modern tools:</a:t>
            </a:r>
          </a:p>
          <a:p>
            <a:pPr marL="285750" indent="-285750">
              <a:lnSpc>
                <a:spcPct val="90000"/>
              </a:lnSpc>
              <a:spcBef>
                <a:spcPts val="500"/>
              </a:spcBef>
              <a:spcAft>
                <a:spcPts val="0"/>
              </a:spcAft>
              <a:buFont typeface="Symbol" panose="05050102010706020507" pitchFamily="18" charset="2"/>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Home page resources to help you monitor your overall claim activity</a:t>
            </a:r>
            <a:endParaRPr lang="en-US"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90000"/>
              </a:lnSpc>
              <a:spcBef>
                <a:spcPts val="500"/>
              </a:spcBef>
              <a:spcAft>
                <a:spcPts val="0"/>
              </a:spcAft>
              <a:buFont typeface="Symbol" panose="05050102010706020507" pitchFamily="18" charset="2"/>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Worklists to help manage claims that need to be corrected and resubmitted</a:t>
            </a:r>
            <a:endParaRPr lang="en-US"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90000"/>
              </a:lnSpc>
              <a:spcBef>
                <a:spcPts val="500"/>
              </a:spcBef>
              <a:spcAft>
                <a:spcPts val="0"/>
              </a:spcAft>
              <a:buFont typeface="Symbol" panose="05050102010706020507" pitchFamily="18" charset="2"/>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claim search tool that helps you quickly find a claim</a:t>
            </a:r>
            <a:endParaRPr lang="en-US"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90000"/>
              </a:lnSpc>
              <a:spcBef>
                <a:spcPts val="500"/>
              </a:spcBef>
              <a:spcAft>
                <a:spcPts val="0"/>
              </a:spcAft>
              <a:buFont typeface="Symbol" panose="05050102010706020507" pitchFamily="18" charset="2"/>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new claim summary page that includes a visual Claim Tracker</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endParaRPr lang="en-US" dirty="0"/>
          </a:p>
        </p:txBody>
      </p:sp>
      <p:cxnSp>
        <p:nvCxnSpPr>
          <p:cNvPr id="9" name="Straight Connector 8">
            <a:extLst>
              <a:ext uri="{FF2B5EF4-FFF2-40B4-BE49-F238E27FC236}">
                <a16:creationId xmlns:a16="http://schemas.microsoft.com/office/drawing/2014/main" id="{49DD7DE8-96D1-8542-B6A7-C86F14CDDBFD}"/>
              </a:ext>
            </a:extLst>
          </p:cNvPr>
          <p:cNvCxnSpPr/>
          <p:nvPr/>
        </p:nvCxnSpPr>
        <p:spPr>
          <a:xfrm>
            <a:off x="6062133" y="762131"/>
            <a:ext cx="0" cy="3877733"/>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401D1D9-29CA-4448-995C-C2267FF0CED7}"/>
              </a:ext>
            </a:extLst>
          </p:cNvPr>
          <p:cNvSpPr txBox="1"/>
          <p:nvPr/>
        </p:nvSpPr>
        <p:spPr>
          <a:xfrm>
            <a:off x="641932" y="5715000"/>
            <a:ext cx="10864265"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You can continue to use </a:t>
            </a:r>
            <a:r>
              <a:rPr lang="en-US" b="1" dirty="0" err="1">
                <a:solidFill>
                  <a:schemeClr val="bg1"/>
                </a:solidFill>
                <a:latin typeface="Arial" panose="020B0604020202020204" pitchFamily="34" charset="0"/>
                <a:cs typeface="Arial" panose="020B0604020202020204" pitchFamily="34" charset="0"/>
              </a:rPr>
              <a:t>Payspan</a:t>
            </a:r>
            <a:r>
              <a:rPr lang="en-US" b="1" dirty="0">
                <a:solidFill>
                  <a:schemeClr val="bg1"/>
                </a:solidFill>
                <a:latin typeface="Arial" panose="020B0604020202020204" pitchFamily="34" charset="0"/>
                <a:cs typeface="Arial" panose="020B0604020202020204" pitchFamily="34" charset="0"/>
              </a:rPr>
              <a:t> for your electronic remittances!</a:t>
            </a:r>
            <a:r>
              <a:rPr lang="en-US" dirty="0">
                <a:solidFill>
                  <a:schemeClr val="bg1"/>
                </a:solidFill>
                <a:latin typeface="Arial" panose="020B0604020202020204" pitchFamily="34" charset="0"/>
                <a:cs typeface="Arial" panose="020B0604020202020204" pitchFamily="34" charset="0"/>
              </a:rPr>
              <a:t> </a:t>
            </a:r>
          </a:p>
        </p:txBody>
      </p:sp>
      <p:pic>
        <p:nvPicPr>
          <p:cNvPr id="1026" name="Picture 2">
            <a:extLst>
              <a:ext uri="{FF2B5EF4-FFF2-40B4-BE49-F238E27FC236}">
                <a16:creationId xmlns:a16="http://schemas.microsoft.com/office/drawing/2014/main" id="{D178F880-3995-4ACA-990B-619745C6EF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189" y="1664492"/>
            <a:ext cx="4661624" cy="115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32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5312595D-1F53-6D4B-9955-E4DB37B30AA3}"/>
              </a:ext>
            </a:extLst>
          </p:cNvPr>
          <p:cNvSpPr/>
          <p:nvPr/>
        </p:nvSpPr>
        <p:spPr>
          <a:xfrm>
            <a:off x="-5576" y="0"/>
            <a:ext cx="8037432" cy="68579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6BA9C5F1-7667-B14D-AD43-6B0CCDFCE952}"/>
              </a:ext>
            </a:extLst>
          </p:cNvPr>
          <p:cNvSpPr txBox="1">
            <a:spLocks/>
          </p:cNvSpPr>
          <p:nvPr/>
        </p:nvSpPr>
        <p:spPr bwMode="auto">
          <a:xfrm>
            <a:off x="8135007" y="770317"/>
            <a:ext cx="3752193" cy="694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400" rtl="0" eaLnBrk="1" fontAlgn="t" latinLnBrk="0" hangingPunct="1">
              <a:lnSpc>
                <a:spcPct val="80000"/>
              </a:lnSpc>
              <a:spcBef>
                <a:spcPct val="0"/>
              </a:spcBef>
              <a:spcAft>
                <a:spcPct val="0"/>
              </a:spcAft>
              <a:buClrTx/>
              <a:buSzTx/>
              <a:buFontTx/>
              <a:buNone/>
              <a:tabLst/>
              <a:defRPr/>
            </a:pPr>
            <a:r>
              <a:rPr kumimoji="0" lang="en-US" sz="2800" b="0" i="0" u="none" strike="noStrike" kern="1200" cap="none" spc="-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Learning to use ConnectCenter</a:t>
            </a:r>
          </a:p>
        </p:txBody>
      </p:sp>
      <p:sp>
        <p:nvSpPr>
          <p:cNvPr id="15" name="Oval 14">
            <a:extLst>
              <a:ext uri="{FF2B5EF4-FFF2-40B4-BE49-F238E27FC236}">
                <a16:creationId xmlns:a16="http://schemas.microsoft.com/office/drawing/2014/main" id="{874617B6-C2C5-1844-BB47-F920A842D0D9}"/>
              </a:ext>
            </a:extLst>
          </p:cNvPr>
          <p:cNvSpPr/>
          <p:nvPr/>
        </p:nvSpPr>
        <p:spPr>
          <a:xfrm>
            <a:off x="7506487" y="1399354"/>
            <a:ext cx="1002324" cy="10023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26" name="Oval 25">
            <a:extLst>
              <a:ext uri="{FF2B5EF4-FFF2-40B4-BE49-F238E27FC236}">
                <a16:creationId xmlns:a16="http://schemas.microsoft.com/office/drawing/2014/main" id="{94036C32-73FE-324A-A766-DE2CABE0BBFF}"/>
              </a:ext>
            </a:extLst>
          </p:cNvPr>
          <p:cNvSpPr/>
          <p:nvPr/>
        </p:nvSpPr>
        <p:spPr>
          <a:xfrm>
            <a:off x="7524426" y="4103076"/>
            <a:ext cx="1002324" cy="10023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1" name="Text Placeholder 1">
            <a:extLst>
              <a:ext uri="{FF2B5EF4-FFF2-40B4-BE49-F238E27FC236}">
                <a16:creationId xmlns:a16="http://schemas.microsoft.com/office/drawing/2014/main" id="{222D1128-ABBE-4638-9D3A-0CD9BEB29D1F}"/>
              </a:ext>
            </a:extLst>
          </p:cNvPr>
          <p:cNvSpPr txBox="1">
            <a:spLocks/>
          </p:cNvSpPr>
          <p:nvPr/>
        </p:nvSpPr>
        <p:spPr>
          <a:xfrm>
            <a:off x="8454463" y="770317"/>
            <a:ext cx="3441829" cy="49808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endParaRPr lang="en-US" sz="1600" dirty="0">
              <a:latin typeface="Arial" panose="020B0604020202020204" pitchFamily="34" charset="0"/>
            </a:endParaRPr>
          </a:p>
          <a:p>
            <a:pPr fontAlgn="auto">
              <a:spcAft>
                <a:spcPts val="0"/>
              </a:spcAft>
            </a:pPr>
            <a:endParaRPr lang="en-US" sz="1600" dirty="0">
              <a:latin typeface="Arial" panose="020B0604020202020204" pitchFamily="34" charset="0"/>
            </a:endParaRPr>
          </a:p>
          <a:p>
            <a:pPr marL="0" indent="0" fontAlgn="auto">
              <a:spcAft>
                <a:spcPts val="0"/>
              </a:spcAft>
              <a:buNone/>
            </a:pPr>
            <a:r>
              <a:rPr lang="en-US" sz="1700" b="1" dirty="0">
                <a:solidFill>
                  <a:srgbClr val="2474BA"/>
                </a:solidFill>
                <a:latin typeface="Arial" panose="020B0604020202020204" pitchFamily="34" charset="0"/>
              </a:rPr>
              <a:t>New ConnectCenter page on Provider Central includes:</a:t>
            </a:r>
          </a:p>
          <a:p>
            <a:pPr fontAlgn="auto">
              <a:spcAft>
                <a:spcPts val="0"/>
              </a:spcAft>
            </a:pPr>
            <a:r>
              <a:rPr lang="en-US" sz="1700" dirty="0">
                <a:solidFill>
                  <a:schemeClr val="accent3">
                    <a:lumMod val="50000"/>
                  </a:schemeClr>
                </a:solidFill>
                <a:latin typeface="Arial" panose="020B0604020202020204" pitchFamily="34" charset="0"/>
              </a:rPr>
              <a:t>Link to register for training offered weekly</a:t>
            </a:r>
          </a:p>
          <a:p>
            <a:pPr fontAlgn="auto">
              <a:spcAft>
                <a:spcPts val="0"/>
              </a:spcAft>
            </a:pPr>
            <a:r>
              <a:rPr lang="en-US" sz="1700" dirty="0">
                <a:solidFill>
                  <a:schemeClr val="accent3">
                    <a:lumMod val="50000"/>
                  </a:schemeClr>
                </a:solidFill>
                <a:latin typeface="Arial" panose="020B0604020202020204" pitchFamily="34" charset="0"/>
              </a:rPr>
              <a:t>Short videos to help you learn about specific functions of ConnectCenter</a:t>
            </a:r>
          </a:p>
          <a:p>
            <a:pPr fontAlgn="auto">
              <a:spcAft>
                <a:spcPts val="0"/>
              </a:spcAft>
            </a:pPr>
            <a:r>
              <a:rPr lang="en-US" sz="1700" dirty="0" err="1">
                <a:solidFill>
                  <a:schemeClr val="accent3">
                    <a:lumMod val="50000"/>
                  </a:schemeClr>
                </a:solidFill>
                <a:latin typeface="Arial" panose="020B0604020202020204" pitchFamily="34" charset="0"/>
              </a:rPr>
              <a:t>QuickTips</a:t>
            </a:r>
            <a:r>
              <a:rPr lang="en-US" sz="1700" dirty="0">
                <a:solidFill>
                  <a:schemeClr val="accent3">
                    <a:lumMod val="50000"/>
                  </a:schemeClr>
                </a:solidFill>
                <a:latin typeface="Arial" panose="020B0604020202020204" pitchFamily="34" charset="0"/>
              </a:rPr>
              <a:t> for easy reference</a:t>
            </a:r>
          </a:p>
          <a:p>
            <a:pPr lvl="1" fontAlgn="auto">
              <a:spcAft>
                <a:spcPts val="0"/>
              </a:spcAft>
            </a:pPr>
            <a:endParaRPr lang="en-US" sz="1600" dirty="0">
              <a:latin typeface="Arial" panose="020B0604020202020204" pitchFamily="34" charset="0"/>
            </a:endParaRPr>
          </a:p>
          <a:p>
            <a:pPr marL="0" indent="0" fontAlgn="auto">
              <a:spcAft>
                <a:spcPts val="0"/>
              </a:spcAft>
              <a:buNone/>
            </a:pPr>
            <a:r>
              <a:rPr lang="en-US" sz="1700" b="1" dirty="0">
                <a:solidFill>
                  <a:srgbClr val="2474BA"/>
                </a:solidFill>
                <a:latin typeface="Arial" panose="020B0604020202020204" pitchFamily="34" charset="0"/>
              </a:rPr>
              <a:t>NO AUTHORIZATIONS IN CONNECTCENTER</a:t>
            </a:r>
          </a:p>
          <a:p>
            <a:pPr marL="0" indent="0" fontAlgn="auto">
              <a:spcAft>
                <a:spcPts val="0"/>
              </a:spcAft>
              <a:buNone/>
            </a:pPr>
            <a:r>
              <a:rPr lang="en-US" sz="1700" dirty="0">
                <a:solidFill>
                  <a:schemeClr val="accent3">
                    <a:lumMod val="50000"/>
                  </a:schemeClr>
                </a:solidFill>
                <a:latin typeface="Arial" panose="020B0604020202020204" pitchFamily="34" charset="0"/>
              </a:rPr>
              <a:t>Use Authorization Manager to enter and check authorizations. ConnectCenter will not have this functionality.</a:t>
            </a:r>
          </a:p>
          <a:p>
            <a:pPr fontAlgn="auto">
              <a:spcAft>
                <a:spcPts val="0"/>
              </a:spcAft>
            </a:pPr>
            <a:endParaRPr lang="en-US" sz="1800" dirty="0">
              <a:latin typeface="Arial" panose="020B0604020202020204" pitchFamily="34" charset="0"/>
            </a:endParaRPr>
          </a:p>
          <a:p>
            <a:pPr fontAlgn="auto">
              <a:spcAft>
                <a:spcPts val="0"/>
              </a:spcAft>
            </a:pPr>
            <a:endParaRPr lang="en-US" dirty="0">
              <a:latin typeface="Arial" panose="020B0604020202020204" pitchFamily="34" charset="0"/>
            </a:endParaRPr>
          </a:p>
          <a:p>
            <a:pPr fontAlgn="auto">
              <a:spcAft>
                <a:spcPts val="0"/>
              </a:spcAft>
            </a:pPr>
            <a:endParaRPr lang="en-US" dirty="0">
              <a:latin typeface="Arial" panose="020B0604020202020204" pitchFamily="34" charset="0"/>
            </a:endParaRPr>
          </a:p>
        </p:txBody>
      </p:sp>
      <p:pic>
        <p:nvPicPr>
          <p:cNvPr id="34" name="Picture 33">
            <a:extLst>
              <a:ext uri="{FF2B5EF4-FFF2-40B4-BE49-F238E27FC236}">
                <a16:creationId xmlns:a16="http://schemas.microsoft.com/office/drawing/2014/main" id="{9604A73C-2408-470E-A5EF-5EB4E0C58E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4871" y="1660212"/>
            <a:ext cx="625556" cy="508264"/>
          </a:xfrm>
          <a:prstGeom prst="rect">
            <a:avLst/>
          </a:prstGeom>
        </p:spPr>
      </p:pic>
      <p:pic>
        <p:nvPicPr>
          <p:cNvPr id="6" name="Picture 5">
            <a:extLst>
              <a:ext uri="{FF2B5EF4-FFF2-40B4-BE49-F238E27FC236}">
                <a16:creationId xmlns:a16="http://schemas.microsoft.com/office/drawing/2014/main" id="{88CCE228-DDF9-402F-93F7-8A5198108AE2}"/>
              </a:ext>
            </a:extLst>
          </p:cNvPr>
          <p:cNvPicPr>
            <a:picLocks noChangeAspect="1"/>
          </p:cNvPicPr>
          <p:nvPr/>
        </p:nvPicPr>
        <p:blipFill>
          <a:blip r:embed="rId4"/>
          <a:stretch>
            <a:fillRect/>
          </a:stretch>
        </p:blipFill>
        <p:spPr>
          <a:xfrm>
            <a:off x="627377" y="228321"/>
            <a:ext cx="6180356" cy="6401355"/>
          </a:xfrm>
          <a:prstGeom prst="rect">
            <a:avLst/>
          </a:prstGeom>
        </p:spPr>
      </p:pic>
      <p:pic>
        <p:nvPicPr>
          <p:cNvPr id="4" name="Picture 3" descr="Icon&#10;&#10;Description automatically generated">
            <a:extLst>
              <a:ext uri="{FF2B5EF4-FFF2-40B4-BE49-F238E27FC236}">
                <a16:creationId xmlns:a16="http://schemas.microsoft.com/office/drawing/2014/main" id="{E5C52A52-07CA-4DDC-9DD8-B78D73779A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4871" y="4278417"/>
            <a:ext cx="621593" cy="683752"/>
          </a:xfrm>
          <a:prstGeom prst="rect">
            <a:avLst/>
          </a:prstGeom>
        </p:spPr>
      </p:pic>
    </p:spTree>
    <p:extLst>
      <p:ext uri="{BB962C8B-B14F-4D97-AF65-F5344CB8AC3E}">
        <p14:creationId xmlns:p14="http://schemas.microsoft.com/office/powerpoint/2010/main" val="3045410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243886-314D-4343-974F-7E5703582257}"/>
              </a:ext>
            </a:extLst>
          </p:cNvPr>
          <p:cNvSpPr>
            <a:spLocks noGrp="1"/>
          </p:cNvSpPr>
          <p:nvPr>
            <p:ph type="body" sz="quarter" idx="10"/>
          </p:nvPr>
        </p:nvSpPr>
        <p:spPr>
          <a:xfrm>
            <a:off x="284356" y="304800"/>
            <a:ext cx="6705600" cy="609600"/>
          </a:xfrm>
        </p:spPr>
        <p:txBody>
          <a:bodyPr/>
          <a:lstStyle/>
          <a:p>
            <a:r>
              <a:rPr lang="en-US" sz="4500" dirty="0"/>
              <a:t>Legal notes</a:t>
            </a:r>
          </a:p>
        </p:txBody>
      </p:sp>
      <p:sp>
        <p:nvSpPr>
          <p:cNvPr id="3" name="Content Placeholder 2">
            <a:extLst>
              <a:ext uri="{FF2B5EF4-FFF2-40B4-BE49-F238E27FC236}">
                <a16:creationId xmlns:a16="http://schemas.microsoft.com/office/drawing/2014/main" id="{1031C45F-394A-6845-AC29-FF4B86D64CC3}"/>
              </a:ext>
            </a:extLst>
          </p:cNvPr>
          <p:cNvSpPr>
            <a:spLocks noGrp="1"/>
          </p:cNvSpPr>
          <p:nvPr>
            <p:ph sz="quarter" idx="11"/>
          </p:nvPr>
        </p:nvSpPr>
        <p:spPr>
          <a:xfrm>
            <a:off x="304800" y="2362200"/>
            <a:ext cx="9525000" cy="3048000"/>
          </a:xfrm>
        </p:spPr>
        <p:txBody>
          <a:bodyPr/>
          <a:lstStyle/>
          <a:p>
            <a:pPr>
              <a:spcAft>
                <a:spcPts val="1200"/>
              </a:spcAft>
            </a:pPr>
            <a:r>
              <a:rPr lang="en-US" sz="1600" spc="0" dirty="0"/>
              <a:t>These training materials have been provided to help you in your administrative interactions </a:t>
            </a:r>
            <a:br>
              <a:rPr lang="en-US" sz="1600" spc="0" dirty="0"/>
            </a:br>
            <a:r>
              <a:rPr lang="en-US" sz="1600" spc="0" dirty="0"/>
              <a:t>with Blue Cross Blue Shield of Massachusetts (Blue Cross).</a:t>
            </a:r>
          </a:p>
          <a:p>
            <a:pPr>
              <a:spcAft>
                <a:spcPts val="600"/>
              </a:spcAft>
            </a:pPr>
            <a:r>
              <a:rPr lang="en-US" sz="1600" spc="0" dirty="0"/>
              <a:t>The information and representations herein do not replace or supersede the terms of your Blue Cross provider Agreement, your </a:t>
            </a:r>
            <a:r>
              <a:rPr lang="en-US" sz="1600" i="1" spc="0" dirty="0"/>
              <a:t>Blue Book </a:t>
            </a:r>
            <a:r>
              <a:rPr lang="en-US" sz="1600" spc="0" dirty="0"/>
              <a:t>manual or </a:t>
            </a:r>
            <a:r>
              <a:rPr lang="en-US" sz="1600" i="1" spc="0" dirty="0"/>
              <a:t>Indemnity Handbook</a:t>
            </a:r>
            <a:r>
              <a:rPr lang="en-US" sz="1600" spc="0" dirty="0"/>
              <a:t>, or other Blue Cross policies and procedures.</a:t>
            </a:r>
          </a:p>
          <a:p>
            <a:r>
              <a:rPr lang="en-US" sz="1600" spc="0" dirty="0"/>
              <a:t>To the extent the foregoing terms and policies conflict with or are otherwise inconsistent with anything in these training materials, your Blue Cross provider Agreement, your </a:t>
            </a:r>
            <a:r>
              <a:rPr lang="en-US" sz="1600" i="1" spc="0" dirty="0"/>
              <a:t>Blue Book </a:t>
            </a:r>
            <a:r>
              <a:rPr lang="en-US" sz="1600" spc="0" dirty="0"/>
              <a:t>manual or </a:t>
            </a:r>
            <a:r>
              <a:rPr lang="en-US" sz="1600" i="1" spc="0" dirty="0"/>
              <a:t>Indemnity Handbook</a:t>
            </a:r>
            <a:r>
              <a:rPr lang="en-US" sz="1600" spc="0" dirty="0"/>
              <a:t>, or other Blue Cross policies and procedures will govern.</a:t>
            </a:r>
          </a:p>
          <a:p>
            <a:endParaRPr lang="en-US" dirty="0"/>
          </a:p>
        </p:txBody>
      </p:sp>
    </p:spTree>
    <p:extLst>
      <p:ext uri="{BB962C8B-B14F-4D97-AF65-F5344CB8AC3E}">
        <p14:creationId xmlns:p14="http://schemas.microsoft.com/office/powerpoint/2010/main" val="2898308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0DEFCE7C-972E-44C4-AC26-142D1DDE18B1}"/>
              </a:ext>
            </a:extLst>
          </p:cNvPr>
          <p:cNvSpPr/>
          <p:nvPr/>
        </p:nvSpPr>
        <p:spPr>
          <a:xfrm>
            <a:off x="5899639" y="631682"/>
            <a:ext cx="1002324" cy="10023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cxnSp>
        <p:nvCxnSpPr>
          <p:cNvPr id="9" name="Straight Connector 8">
            <a:extLst>
              <a:ext uri="{FF2B5EF4-FFF2-40B4-BE49-F238E27FC236}">
                <a16:creationId xmlns:a16="http://schemas.microsoft.com/office/drawing/2014/main" id="{49DD7DE8-96D1-8542-B6A7-C86F14CDDBFD}"/>
              </a:ext>
            </a:extLst>
          </p:cNvPr>
          <p:cNvCxnSpPr/>
          <p:nvPr/>
        </p:nvCxnSpPr>
        <p:spPr>
          <a:xfrm>
            <a:off x="5791200" y="741687"/>
            <a:ext cx="0" cy="3877733"/>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B8F3A896-BA3A-4EDB-B10B-4F455F5A14A5}"/>
              </a:ext>
            </a:extLst>
          </p:cNvPr>
          <p:cNvSpPr txBox="1">
            <a:spLocks/>
          </p:cNvSpPr>
          <p:nvPr/>
        </p:nvSpPr>
        <p:spPr bwMode="auto">
          <a:xfrm>
            <a:off x="222292" y="1558266"/>
            <a:ext cx="5489350" cy="138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400" rtl="0" eaLnBrk="1" fontAlgn="t" latinLnBrk="0" hangingPunct="1">
              <a:lnSpc>
                <a:spcPct val="80000"/>
              </a:lnSpc>
              <a:spcBef>
                <a:spcPct val="0"/>
              </a:spcBef>
              <a:spcAft>
                <a:spcPct val="0"/>
              </a:spcAft>
              <a:buClrTx/>
              <a:buSzTx/>
              <a:buFontTx/>
              <a:buNone/>
              <a:tabLst/>
              <a:defRPr/>
            </a:pPr>
            <a:r>
              <a:rPr kumimoji="0" lang="en-US" sz="6500" b="0" i="0" u="none" strike="noStrike" kern="1200" cap="none" spc="-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Important dates for ConnectCenter transition </a:t>
            </a:r>
          </a:p>
        </p:txBody>
      </p:sp>
      <p:sp>
        <p:nvSpPr>
          <p:cNvPr id="4" name="TextBox 3">
            <a:extLst>
              <a:ext uri="{FF2B5EF4-FFF2-40B4-BE49-F238E27FC236}">
                <a16:creationId xmlns:a16="http://schemas.microsoft.com/office/drawing/2014/main" id="{F078E42F-3AA9-4A92-9E03-FF215C38BF71}"/>
              </a:ext>
            </a:extLst>
          </p:cNvPr>
          <p:cNvSpPr txBox="1"/>
          <p:nvPr/>
        </p:nvSpPr>
        <p:spPr>
          <a:xfrm>
            <a:off x="7061079" y="785162"/>
            <a:ext cx="5166141" cy="4413516"/>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700" b="1"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cs typeface="Calibri" panose="020F0502020204030204" pitchFamily="34" charset="0"/>
              </a:rPr>
              <a:t>WHEN DO YOU NEED TO SWITCH?</a:t>
            </a:r>
            <a:br>
              <a:rPr kumimoji="0" lang="en-US" sz="1700" b="1"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cs typeface="Calibri" panose="020F0502020204030204" pitchFamily="34" charset="0"/>
              </a:rPr>
            </a:br>
            <a:endParaRPr kumimoji="0" lang="en-US" sz="17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Calibri" panose="020F0502020204030204" pitchFamily="34" charset="0"/>
            </a:endParaRPr>
          </a:p>
          <a:p>
            <a:pPr marL="0" marR="331470">
              <a:spcBef>
                <a:spcPts val="0"/>
              </a:spcBef>
              <a:spcAft>
                <a:spcPts val="0"/>
              </a:spcAft>
            </a:pPr>
            <a:r>
              <a:rPr lang="en-US" sz="1800" dirty="0">
                <a:solidFill>
                  <a:srgbClr val="000000"/>
                </a:solidFill>
                <a:effectLst/>
                <a:latin typeface="Arial" panose="020B0604020202020204" pitchFamily="34" charset="0"/>
                <a:ea typeface="Calibri" panose="020F0502020204030204" pitchFamily="34" charset="0"/>
              </a:rPr>
              <a:t>Online Services will be phased out between now and August 12, 2022. </a:t>
            </a:r>
            <a:r>
              <a:rPr lang="en-US" sz="1800" b="1" dirty="0">
                <a:solidFill>
                  <a:srgbClr val="000000"/>
                </a:solidFill>
                <a:effectLst/>
                <a:latin typeface="Arial" panose="020B0604020202020204" pitchFamily="34" charset="0"/>
                <a:ea typeface="Calibri" panose="020F0502020204030204" pitchFamily="34" charset="0"/>
              </a:rPr>
              <a:t>All existing Online Services users </a:t>
            </a:r>
            <a:r>
              <a:rPr lang="en-US" sz="1800" dirty="0">
                <a:solidFill>
                  <a:srgbClr val="000000"/>
                </a:solidFill>
                <a:effectLst/>
                <a:latin typeface="Arial" panose="020B0604020202020204" pitchFamily="34" charset="0"/>
                <a:ea typeface="Calibri" panose="020F0502020204030204" pitchFamily="34" charset="0"/>
              </a:rPr>
              <a:t>will need to switch to ConnectCenter by:</a:t>
            </a:r>
            <a:endParaRPr lang="en-US" sz="1800" dirty="0">
              <a:solidFill>
                <a:srgbClr val="000000"/>
              </a:solidFill>
              <a:effectLst/>
              <a:latin typeface="Calibri" panose="020F0502020204030204" pitchFamily="34" charset="0"/>
              <a:ea typeface="Calibri" panose="020F0502020204030204" pitchFamily="34" charset="0"/>
            </a:endParaRPr>
          </a:p>
          <a:p>
            <a:pPr marL="0" marR="331470">
              <a:spcBef>
                <a:spcPts val="0"/>
              </a:spcBef>
              <a:spcAft>
                <a:spcPts val="0"/>
              </a:spcAft>
            </a:pPr>
            <a:r>
              <a:rPr lang="en-US" sz="1800" dirty="0">
                <a:solidFill>
                  <a:srgbClr val="000000"/>
                </a:solidFill>
                <a:effectLst/>
                <a:latin typeface="Arial" panose="020B0604020202020204" pitchFamily="34" charset="0"/>
                <a:ea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endParaRPr>
          </a:p>
          <a:p>
            <a:pPr marL="342900" marR="331470" lvl="0" indent="-342900">
              <a:spcBef>
                <a:spcPts val="0"/>
              </a:spcBef>
              <a:spcAft>
                <a:spcPts val="0"/>
              </a:spcAft>
              <a:buFont typeface="Symbol" panose="05050102010706020507" pitchFamily="18" charset="2"/>
              <a:buChar char=""/>
            </a:pPr>
            <a:r>
              <a:rPr lang="en-US" sz="1800" b="1" dirty="0">
                <a:solidFill>
                  <a:srgbClr val="000000"/>
                </a:solidFill>
                <a:effectLst/>
                <a:latin typeface="Arial" panose="020B0604020202020204" pitchFamily="34" charset="0"/>
                <a:ea typeface="Calibri" panose="020F0502020204030204" pitchFamily="34" charset="0"/>
              </a:rPr>
              <a:t>July 22</a:t>
            </a:r>
            <a:r>
              <a:rPr lang="en-US" sz="1800" dirty="0">
                <a:solidFill>
                  <a:srgbClr val="000000"/>
                </a:solidFill>
                <a:effectLst/>
                <a:latin typeface="Arial" panose="020B0604020202020204" pitchFamily="34" charset="0"/>
                <a:ea typeface="Calibri" panose="020F0502020204030204" pitchFamily="34" charset="0"/>
              </a:rPr>
              <a:t> for claim submission </a:t>
            </a:r>
            <a:endParaRPr lang="en-US" sz="1800" dirty="0">
              <a:solidFill>
                <a:srgbClr val="000000"/>
              </a:solidFill>
              <a:effectLst/>
              <a:latin typeface="Calibri" panose="020F0502020204030204" pitchFamily="34" charset="0"/>
              <a:ea typeface="Calibri" panose="020F0502020204030204" pitchFamily="34" charset="0"/>
            </a:endParaRPr>
          </a:p>
          <a:p>
            <a:pPr marL="342900" marR="331470" lvl="0" indent="-342900">
              <a:spcBef>
                <a:spcPts val="0"/>
              </a:spcBef>
              <a:spcAft>
                <a:spcPts val="0"/>
              </a:spcAft>
              <a:buFont typeface="Symbol" panose="05050102010706020507" pitchFamily="18" charset="2"/>
              <a:buChar char=""/>
            </a:pPr>
            <a:r>
              <a:rPr lang="en-US" sz="1800" b="1" dirty="0">
                <a:solidFill>
                  <a:srgbClr val="000000"/>
                </a:solidFill>
                <a:effectLst/>
                <a:latin typeface="Arial" panose="020B0604020202020204" pitchFamily="34" charset="0"/>
                <a:ea typeface="Calibri" panose="020F0502020204030204" pitchFamily="34" charset="0"/>
              </a:rPr>
              <a:t>August 12 </a:t>
            </a:r>
            <a:r>
              <a:rPr lang="en-US" sz="1800" dirty="0">
                <a:solidFill>
                  <a:srgbClr val="000000"/>
                </a:solidFill>
                <a:effectLst/>
                <a:latin typeface="Arial" panose="020B0604020202020204" pitchFamily="34" charset="0"/>
                <a:ea typeface="Calibri" panose="020F0502020204030204" pitchFamily="34" charset="0"/>
              </a:rPr>
              <a:t>for eligibility, claim status, and referrals.</a:t>
            </a:r>
            <a:endParaRPr lang="en-US" sz="1800" dirty="0">
              <a:solidFill>
                <a:srgbClr val="000000"/>
              </a:solidFill>
              <a:effectLst/>
              <a:latin typeface="Calibri" panose="020F0502020204030204" pitchFamily="34" charset="0"/>
              <a:ea typeface="Calibri" panose="020F0502020204030204" pitchFamily="34" charset="0"/>
            </a:endParaRPr>
          </a:p>
          <a:p>
            <a:pPr marL="342900" marR="331470" lvl="0" indent="-342900">
              <a:spcBef>
                <a:spcPts val="0"/>
              </a:spcBef>
              <a:spcAft>
                <a:spcPts val="0"/>
              </a:spcAft>
              <a:buFont typeface="Symbol" panose="05050102010706020507" pitchFamily="18" charset="2"/>
              <a:buChar char=""/>
            </a:pPr>
            <a:r>
              <a:rPr lang="en-US" sz="1800" b="1" dirty="0">
                <a:solidFill>
                  <a:srgbClr val="000000"/>
                </a:solidFill>
                <a:effectLst/>
                <a:latin typeface="Arial" panose="020B0604020202020204" pitchFamily="34" charset="0"/>
                <a:ea typeface="Calibri" panose="020F0502020204030204" pitchFamily="34" charset="0"/>
              </a:rPr>
              <a:t>After August 12, </a:t>
            </a:r>
            <a:r>
              <a:rPr lang="en-US" sz="1800" dirty="0">
                <a:solidFill>
                  <a:srgbClr val="000000"/>
                </a:solidFill>
                <a:effectLst/>
                <a:latin typeface="Arial" panose="020B0604020202020204" pitchFamily="34" charset="0"/>
                <a:ea typeface="Calibri" panose="020F0502020204030204" pitchFamily="34" charset="0"/>
              </a:rPr>
              <a:t>you will be able to access</a:t>
            </a:r>
            <a:r>
              <a:rPr lang="en-US" sz="1800" b="1" dirty="0">
                <a:solidFill>
                  <a:srgbClr val="000000"/>
                </a:solidFill>
                <a:effectLst/>
                <a:latin typeface="Arial" panose="020B0604020202020204" pitchFamily="34" charset="0"/>
                <a:ea typeface="Calibri" panose="020F0502020204030204" pitchFamily="34" charset="0"/>
              </a:rPr>
              <a:t> </a:t>
            </a:r>
            <a:r>
              <a:rPr lang="en-US" sz="1800" dirty="0">
                <a:solidFill>
                  <a:srgbClr val="000000"/>
                </a:solidFill>
                <a:effectLst/>
                <a:latin typeface="Arial" panose="020B0604020202020204" pitchFamily="34" charset="0"/>
                <a:ea typeface="Calibri" panose="020F0502020204030204" pitchFamily="34" charset="0"/>
              </a:rPr>
              <a:t>historical claims for 15 months from the date of service using the ConnectCenter Customer Portal Reporting &amp; Analytics link.</a:t>
            </a:r>
            <a:endParaRPr lang="en-US" sz="1800" dirty="0">
              <a:solidFill>
                <a:srgbClr val="000000"/>
              </a:solidFill>
              <a:effectLst/>
              <a:latin typeface="Calibri" panose="020F0502020204030204" pitchFamily="34" charset="0"/>
              <a:ea typeface="Calibri" panose="020F0502020204030204" pitchFamily="34" charset="0"/>
            </a:endParaRPr>
          </a:p>
          <a:p>
            <a:endParaRPr lang="en-US" dirty="0"/>
          </a:p>
        </p:txBody>
      </p:sp>
      <p:sp>
        <p:nvSpPr>
          <p:cNvPr id="10" name="Rectangle 9">
            <a:extLst>
              <a:ext uri="{FF2B5EF4-FFF2-40B4-BE49-F238E27FC236}">
                <a16:creationId xmlns:a16="http://schemas.microsoft.com/office/drawing/2014/main" id="{443D962A-E116-4C62-9A91-58D2EE05EC75}"/>
              </a:ext>
            </a:extLst>
          </p:cNvPr>
          <p:cNvSpPr/>
          <p:nvPr/>
        </p:nvSpPr>
        <p:spPr>
          <a:xfrm>
            <a:off x="0" y="53972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4" name="Picture 13">
            <a:extLst>
              <a:ext uri="{FF2B5EF4-FFF2-40B4-BE49-F238E27FC236}">
                <a16:creationId xmlns:a16="http://schemas.microsoft.com/office/drawing/2014/main" id="{15D1EA11-605E-724D-BED7-1B36F02F3ADB}"/>
              </a:ext>
            </a:extLst>
          </p:cNvPr>
          <p:cNvPicPr>
            <a:picLocks noChangeAspect="1"/>
          </p:cNvPicPr>
          <p:nvPr/>
        </p:nvPicPr>
        <p:blipFill>
          <a:blip r:embed="rId3">
            <a:lum bright="20000" contrast="40000"/>
          </a:blip>
          <a:stretch>
            <a:fillRect/>
          </a:stretch>
        </p:blipFill>
        <p:spPr>
          <a:xfrm>
            <a:off x="6090820" y="768809"/>
            <a:ext cx="619962" cy="655767"/>
          </a:xfrm>
          <a:prstGeom prst="rect">
            <a:avLst/>
          </a:prstGeom>
        </p:spPr>
      </p:pic>
    </p:spTree>
    <p:extLst>
      <p:ext uri="{BB962C8B-B14F-4D97-AF65-F5344CB8AC3E}">
        <p14:creationId xmlns:p14="http://schemas.microsoft.com/office/powerpoint/2010/main" val="2565183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5312595D-1F53-6D4B-9955-E4DB37B30AA3}"/>
              </a:ext>
            </a:extLst>
          </p:cNvPr>
          <p:cNvSpPr/>
          <p:nvPr/>
        </p:nvSpPr>
        <p:spPr>
          <a:xfrm>
            <a:off x="-5576" y="0"/>
            <a:ext cx="8037432" cy="68579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6BA9C5F1-7667-B14D-AD43-6B0CCDFCE952}"/>
              </a:ext>
            </a:extLst>
          </p:cNvPr>
          <p:cNvSpPr txBox="1">
            <a:spLocks/>
          </p:cNvSpPr>
          <p:nvPr/>
        </p:nvSpPr>
        <p:spPr bwMode="auto">
          <a:xfrm>
            <a:off x="414055" y="833289"/>
            <a:ext cx="7704667" cy="138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400" rtl="0" eaLnBrk="1" fontAlgn="t" latinLnBrk="0" hangingPunct="1">
              <a:lnSpc>
                <a:spcPct val="80000"/>
              </a:lnSpc>
              <a:spcBef>
                <a:spcPct val="0"/>
              </a:spcBef>
              <a:spcAft>
                <a:spcPct val="0"/>
              </a:spcAft>
              <a:buClrTx/>
              <a:buSzTx/>
              <a:buFontTx/>
              <a:buNone/>
              <a:tabLst/>
              <a:defRPr/>
            </a:pPr>
            <a:r>
              <a:rPr kumimoji="0" lang="en-US" sz="6500" b="0" i="0" u="none" strike="noStrike" kern="1200" cap="none" spc="-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Authorization manager</a:t>
            </a:r>
          </a:p>
        </p:txBody>
      </p:sp>
      <p:sp>
        <p:nvSpPr>
          <p:cNvPr id="15" name="Oval 14">
            <a:extLst>
              <a:ext uri="{FF2B5EF4-FFF2-40B4-BE49-F238E27FC236}">
                <a16:creationId xmlns:a16="http://schemas.microsoft.com/office/drawing/2014/main" id="{874617B6-C2C5-1844-BB47-F920A842D0D9}"/>
              </a:ext>
            </a:extLst>
          </p:cNvPr>
          <p:cNvSpPr/>
          <p:nvPr/>
        </p:nvSpPr>
        <p:spPr>
          <a:xfrm>
            <a:off x="7506487" y="637452"/>
            <a:ext cx="1002324" cy="10023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26" name="Oval 25">
            <a:extLst>
              <a:ext uri="{FF2B5EF4-FFF2-40B4-BE49-F238E27FC236}">
                <a16:creationId xmlns:a16="http://schemas.microsoft.com/office/drawing/2014/main" id="{94036C32-73FE-324A-A766-DE2CABE0BBFF}"/>
              </a:ext>
            </a:extLst>
          </p:cNvPr>
          <p:cNvSpPr/>
          <p:nvPr/>
        </p:nvSpPr>
        <p:spPr>
          <a:xfrm>
            <a:off x="7567032" y="4636476"/>
            <a:ext cx="1002324" cy="10023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25" name="Picture 24">
            <a:extLst>
              <a:ext uri="{FF2B5EF4-FFF2-40B4-BE49-F238E27FC236}">
                <a16:creationId xmlns:a16="http://schemas.microsoft.com/office/drawing/2014/main" id="{54172797-61D1-4073-BB0F-7BFCD12DB8B8}"/>
              </a:ext>
            </a:extLst>
          </p:cNvPr>
          <p:cNvPicPr>
            <a:picLocks noChangeAspect="1"/>
          </p:cNvPicPr>
          <p:nvPr/>
        </p:nvPicPr>
        <p:blipFill rotWithShape="1">
          <a:blip r:embed="rId3">
            <a:extLst>
              <a:ext uri="{28A0092B-C50C-407E-A947-70E740481C1C}">
                <a14:useLocalDpi xmlns:a14="http://schemas.microsoft.com/office/drawing/2010/main" val="0"/>
              </a:ext>
            </a:extLst>
          </a:blip>
          <a:srcRect r="7402"/>
          <a:stretch/>
        </p:blipFill>
        <p:spPr>
          <a:xfrm>
            <a:off x="465480" y="2221524"/>
            <a:ext cx="6802530" cy="2451833"/>
          </a:xfrm>
          <a:prstGeom prst="rect">
            <a:avLst/>
          </a:prstGeom>
        </p:spPr>
      </p:pic>
      <p:sp>
        <p:nvSpPr>
          <p:cNvPr id="31" name="Text Placeholder 1">
            <a:extLst>
              <a:ext uri="{FF2B5EF4-FFF2-40B4-BE49-F238E27FC236}">
                <a16:creationId xmlns:a16="http://schemas.microsoft.com/office/drawing/2014/main" id="{222D1128-ABBE-4638-9D3A-0CD9BEB29D1F}"/>
              </a:ext>
            </a:extLst>
          </p:cNvPr>
          <p:cNvSpPr txBox="1">
            <a:spLocks/>
          </p:cNvSpPr>
          <p:nvPr/>
        </p:nvSpPr>
        <p:spPr>
          <a:xfrm>
            <a:off x="8502913" y="-533400"/>
            <a:ext cx="3536687" cy="52067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endParaRPr lang="en-US" sz="1600" dirty="0">
              <a:latin typeface="Arial" panose="020B0604020202020204" pitchFamily="34" charset="0"/>
            </a:endParaRPr>
          </a:p>
          <a:p>
            <a:pPr fontAlgn="auto">
              <a:spcAft>
                <a:spcPts val="0"/>
              </a:spcAft>
            </a:pPr>
            <a:endParaRPr lang="en-US" sz="1600" dirty="0">
              <a:latin typeface="Arial" panose="020B0604020202020204" pitchFamily="34" charset="0"/>
            </a:endParaRPr>
          </a:p>
          <a:p>
            <a:pPr marL="0" indent="0" fontAlgn="auto">
              <a:spcAft>
                <a:spcPts val="0"/>
              </a:spcAft>
              <a:buNone/>
            </a:pPr>
            <a:r>
              <a:rPr lang="en-US" sz="1700" b="1" dirty="0">
                <a:solidFill>
                  <a:srgbClr val="2474BA"/>
                </a:solidFill>
                <a:latin typeface="Arial" panose="020B0604020202020204" pitchFamily="34" charset="0"/>
              </a:rPr>
              <a:t>AVAILABLE 24/7 AND PROVIDES AN EASY WAY TO:</a:t>
            </a:r>
          </a:p>
          <a:p>
            <a:pPr fontAlgn="auto">
              <a:spcAft>
                <a:spcPts val="0"/>
              </a:spcAft>
            </a:pPr>
            <a:r>
              <a:rPr lang="en-US" sz="1700" dirty="0">
                <a:solidFill>
                  <a:schemeClr val="accent3">
                    <a:lumMod val="50000"/>
                  </a:schemeClr>
                </a:solidFill>
                <a:latin typeface="Arial" panose="020B0604020202020204" pitchFamily="34" charset="0"/>
              </a:rPr>
              <a:t>Submit referral and authorization requests for all members (all products)</a:t>
            </a:r>
          </a:p>
          <a:p>
            <a:pPr fontAlgn="auto">
              <a:spcAft>
                <a:spcPts val="0"/>
              </a:spcAft>
            </a:pPr>
            <a:r>
              <a:rPr lang="en-US" sz="1700" dirty="0">
                <a:solidFill>
                  <a:schemeClr val="accent3">
                    <a:lumMod val="50000"/>
                  </a:schemeClr>
                </a:solidFill>
                <a:latin typeface="Arial" panose="020B0604020202020204" pitchFamily="34" charset="0"/>
              </a:rPr>
              <a:t>Search member-specific authorization requirements by code</a:t>
            </a:r>
          </a:p>
          <a:p>
            <a:pPr fontAlgn="auto">
              <a:spcAft>
                <a:spcPts val="0"/>
              </a:spcAft>
            </a:pPr>
            <a:r>
              <a:rPr lang="en-US" sz="1700" dirty="0">
                <a:solidFill>
                  <a:schemeClr val="accent3">
                    <a:lumMod val="50000"/>
                  </a:schemeClr>
                </a:solidFill>
                <a:latin typeface="Arial" panose="020B0604020202020204" pitchFamily="34" charset="0"/>
              </a:rPr>
              <a:t>Check the status of submitted authorizations and referrals for all medical and behavioral health services </a:t>
            </a:r>
          </a:p>
          <a:p>
            <a:pPr fontAlgn="auto">
              <a:spcAft>
                <a:spcPts val="0"/>
              </a:spcAft>
            </a:pPr>
            <a:r>
              <a:rPr lang="en-US" sz="1700" dirty="0">
                <a:solidFill>
                  <a:schemeClr val="accent3">
                    <a:lumMod val="50000"/>
                  </a:schemeClr>
                </a:solidFill>
                <a:latin typeface="Arial" panose="020B0604020202020204" pitchFamily="34" charset="0"/>
              </a:rPr>
              <a:t>View authorization-related correspondence</a:t>
            </a:r>
          </a:p>
          <a:p>
            <a:pPr fontAlgn="auto">
              <a:spcAft>
                <a:spcPts val="0"/>
              </a:spcAft>
            </a:pPr>
            <a:r>
              <a:rPr lang="en-US" sz="1700" dirty="0">
                <a:solidFill>
                  <a:schemeClr val="accent3">
                    <a:lumMod val="50000"/>
                  </a:schemeClr>
                </a:solidFill>
                <a:latin typeface="Arial" panose="020B0604020202020204" pitchFamily="34" charset="0"/>
              </a:rPr>
              <a:t>Attach clinical to an existing case</a:t>
            </a:r>
          </a:p>
          <a:p>
            <a:pPr lvl="1" fontAlgn="auto">
              <a:spcAft>
                <a:spcPts val="0"/>
              </a:spcAft>
            </a:pPr>
            <a:endParaRPr lang="en-US" sz="1600" dirty="0">
              <a:latin typeface="Arial" panose="020B0604020202020204" pitchFamily="34" charset="0"/>
            </a:endParaRPr>
          </a:p>
          <a:p>
            <a:pPr marL="0" indent="0" fontAlgn="auto">
              <a:spcAft>
                <a:spcPts val="0"/>
              </a:spcAft>
              <a:buNone/>
            </a:pPr>
            <a:r>
              <a:rPr lang="en-US" sz="1700" b="1" dirty="0">
                <a:solidFill>
                  <a:srgbClr val="2474BA"/>
                </a:solidFill>
                <a:latin typeface="Arial" panose="020B0604020202020204" pitchFamily="34" charset="0"/>
              </a:rPr>
              <a:t>NO AUTHORIZATIONS IN CONNECTCENTER</a:t>
            </a:r>
          </a:p>
          <a:p>
            <a:pPr marL="0" indent="0" fontAlgn="auto">
              <a:spcAft>
                <a:spcPts val="0"/>
              </a:spcAft>
              <a:buNone/>
            </a:pPr>
            <a:r>
              <a:rPr lang="en-US" sz="1700" dirty="0">
                <a:solidFill>
                  <a:schemeClr val="accent3">
                    <a:lumMod val="50000"/>
                  </a:schemeClr>
                </a:solidFill>
                <a:latin typeface="Arial" panose="020B0604020202020204" pitchFamily="34" charset="0"/>
              </a:rPr>
              <a:t>Use Authorization Manager to enter and check authorizations. </a:t>
            </a:r>
            <a:r>
              <a:rPr lang="en-US" sz="1700" dirty="0" err="1">
                <a:solidFill>
                  <a:schemeClr val="accent3">
                    <a:lumMod val="50000"/>
                  </a:schemeClr>
                </a:solidFill>
                <a:latin typeface="Arial" panose="020B0604020202020204" pitchFamily="34" charset="0"/>
              </a:rPr>
              <a:t>ConnectCenter</a:t>
            </a:r>
            <a:r>
              <a:rPr lang="en-US" sz="1700" dirty="0">
                <a:solidFill>
                  <a:schemeClr val="accent3">
                    <a:lumMod val="50000"/>
                  </a:schemeClr>
                </a:solidFill>
                <a:latin typeface="Arial" panose="020B0604020202020204" pitchFamily="34" charset="0"/>
              </a:rPr>
              <a:t> does not have this functionality.</a:t>
            </a:r>
          </a:p>
          <a:p>
            <a:pPr fontAlgn="auto">
              <a:spcAft>
                <a:spcPts val="0"/>
              </a:spcAft>
            </a:pPr>
            <a:endParaRPr lang="en-US" sz="1800" dirty="0">
              <a:latin typeface="Arial" panose="020B0604020202020204" pitchFamily="34" charset="0"/>
            </a:endParaRPr>
          </a:p>
          <a:p>
            <a:pPr fontAlgn="auto">
              <a:spcAft>
                <a:spcPts val="0"/>
              </a:spcAft>
            </a:pPr>
            <a:endParaRPr lang="en-US" dirty="0">
              <a:latin typeface="Arial" panose="020B0604020202020204" pitchFamily="34" charset="0"/>
            </a:endParaRPr>
          </a:p>
          <a:p>
            <a:pPr fontAlgn="auto">
              <a:spcAft>
                <a:spcPts val="0"/>
              </a:spcAft>
            </a:pPr>
            <a:endParaRPr lang="en-US" dirty="0">
              <a:latin typeface="Arial" panose="020B0604020202020204" pitchFamily="34" charset="0"/>
            </a:endParaRPr>
          </a:p>
        </p:txBody>
      </p:sp>
      <p:pic>
        <p:nvPicPr>
          <p:cNvPr id="32" name="Picture 31">
            <a:extLst>
              <a:ext uri="{FF2B5EF4-FFF2-40B4-BE49-F238E27FC236}">
                <a16:creationId xmlns:a16="http://schemas.microsoft.com/office/drawing/2014/main" id="{C5B5493C-B818-4316-A671-28CC3E005B0B}"/>
              </a:ext>
            </a:extLst>
          </p:cNvPr>
          <p:cNvPicPr>
            <a:picLocks noChangeAspect="1"/>
          </p:cNvPicPr>
          <p:nvPr/>
        </p:nvPicPr>
        <p:blipFill>
          <a:blip r:embed="rId4"/>
          <a:stretch>
            <a:fillRect/>
          </a:stretch>
        </p:blipFill>
        <p:spPr>
          <a:xfrm>
            <a:off x="7809709" y="898176"/>
            <a:ext cx="395879" cy="534971"/>
          </a:xfrm>
          <a:prstGeom prst="rect">
            <a:avLst/>
          </a:prstGeom>
        </p:spPr>
      </p:pic>
      <p:pic>
        <p:nvPicPr>
          <p:cNvPr id="34" name="Picture 33">
            <a:extLst>
              <a:ext uri="{FF2B5EF4-FFF2-40B4-BE49-F238E27FC236}">
                <a16:creationId xmlns:a16="http://schemas.microsoft.com/office/drawing/2014/main" id="{9604A73C-2408-470E-A5EF-5EB4E0C58E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1210" y="4883506"/>
            <a:ext cx="625556" cy="508264"/>
          </a:xfrm>
          <a:prstGeom prst="rect">
            <a:avLst/>
          </a:prstGeom>
        </p:spPr>
      </p:pic>
    </p:spTree>
    <p:extLst>
      <p:ext uri="{BB962C8B-B14F-4D97-AF65-F5344CB8AC3E}">
        <p14:creationId xmlns:p14="http://schemas.microsoft.com/office/powerpoint/2010/main" val="1318925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D1798B2C-6705-4AB8-9685-63E06EFF69CA}"/>
              </a:ext>
            </a:extLst>
          </p:cNvPr>
          <p:cNvSpPr/>
          <p:nvPr/>
        </p:nvSpPr>
        <p:spPr>
          <a:xfrm>
            <a:off x="5952220" y="3337299"/>
            <a:ext cx="1002324" cy="10023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1" name="Oval 10">
            <a:extLst>
              <a:ext uri="{FF2B5EF4-FFF2-40B4-BE49-F238E27FC236}">
                <a16:creationId xmlns:a16="http://schemas.microsoft.com/office/drawing/2014/main" id="{0DEFCE7C-972E-44C4-AC26-142D1DDE18B1}"/>
              </a:ext>
            </a:extLst>
          </p:cNvPr>
          <p:cNvSpPr/>
          <p:nvPr/>
        </p:nvSpPr>
        <p:spPr>
          <a:xfrm>
            <a:off x="5899639" y="631682"/>
            <a:ext cx="1002324" cy="10023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2" name="object 10">
            <a:extLst>
              <a:ext uri="{FF2B5EF4-FFF2-40B4-BE49-F238E27FC236}">
                <a16:creationId xmlns:a16="http://schemas.microsoft.com/office/drawing/2014/main" id="{3F02E29C-B8F1-490B-BE0B-8796EAB2AC82}"/>
              </a:ext>
            </a:extLst>
          </p:cNvPr>
          <p:cNvSpPr txBox="1"/>
          <p:nvPr/>
        </p:nvSpPr>
        <p:spPr>
          <a:xfrm>
            <a:off x="5576" y="5715961"/>
            <a:ext cx="11582400" cy="932371"/>
          </a:xfrm>
          <a:prstGeom prst="rect">
            <a:avLst/>
          </a:prstGeom>
        </p:spPr>
        <p:txBody>
          <a:bodyPr vert="horz" wrap="square" lIns="91440" tIns="93345" rIns="0" bIns="0" rtlCol="0">
            <a:spAutoFit/>
          </a:bodyPr>
          <a:lstStyle/>
          <a:p>
            <a:pPr marL="12700" marR="0" lvl="0" indent="0" algn="ctr" defTabSz="914400" rtl="0" eaLnBrk="1" fontAlgn="base" latinLnBrk="0" hangingPunct="1">
              <a:lnSpc>
                <a:spcPts val="2220"/>
              </a:lnSpc>
              <a:spcBef>
                <a:spcPts val="0"/>
              </a:spcBef>
              <a:spcAft>
                <a:spcPct val="0"/>
              </a:spcAft>
              <a:buClrTx/>
              <a:buSzTx/>
              <a:buFontTx/>
              <a:buNone/>
              <a:tabLst/>
              <a:defRPr/>
            </a:pPr>
            <a:r>
              <a:rPr kumimoji="0" lang="en-US" sz="1700" b="1" i="0" u="none" strike="noStrike" kern="1200" cap="none" spc="300" normalizeH="0" baseline="0" noProof="0" dirty="0">
                <a:ln>
                  <a:noFill/>
                </a:ln>
                <a:effectLst/>
                <a:uLnTx/>
                <a:uFillTx/>
                <a:latin typeface="Arial" panose="020B0604020202020204" pitchFamily="34" charset="0"/>
                <a:ea typeface="+mn-ea"/>
                <a:cs typeface="Calibri-Light"/>
              </a:rPr>
              <a:t>Important new requirement</a:t>
            </a:r>
            <a:r>
              <a:rPr kumimoji="0" lang="en-US" sz="1700" b="1" i="0" u="none" strike="noStrike" kern="1200" cap="none" spc="300" normalizeH="0" baseline="0" noProof="0" dirty="0">
                <a:ln>
                  <a:noFill/>
                </a:ln>
                <a:solidFill>
                  <a:srgbClr val="FFFFFF"/>
                </a:solidFill>
                <a:effectLst/>
                <a:uLnTx/>
                <a:uFillTx/>
                <a:latin typeface="Arial" panose="020B0604020202020204" pitchFamily="34" charset="0"/>
                <a:ea typeface="+mn-ea"/>
                <a:cs typeface="Calibri-Light"/>
              </a:rPr>
              <a:t>: When entering a referral, procedure code 99243 </a:t>
            </a:r>
            <a:br>
              <a:rPr kumimoji="0" lang="en-US" sz="1700" b="1" i="0" u="none" strike="noStrike" kern="1200" cap="none" spc="300" normalizeH="0" baseline="0" noProof="0" dirty="0">
                <a:ln>
                  <a:noFill/>
                </a:ln>
                <a:solidFill>
                  <a:srgbClr val="FFFFFF"/>
                </a:solidFill>
                <a:effectLst/>
                <a:uLnTx/>
                <a:uFillTx/>
                <a:latin typeface="Arial" panose="020B0604020202020204" pitchFamily="34" charset="0"/>
                <a:ea typeface="+mn-ea"/>
                <a:cs typeface="Calibri-Light"/>
              </a:rPr>
            </a:br>
            <a:r>
              <a:rPr kumimoji="0" lang="en-US" sz="1700" b="1" i="0" u="none" strike="noStrike" kern="1200" cap="none" spc="300" normalizeH="0" baseline="0" noProof="0" dirty="0">
                <a:ln>
                  <a:noFill/>
                </a:ln>
                <a:solidFill>
                  <a:srgbClr val="FFFFFF"/>
                </a:solidFill>
                <a:effectLst/>
                <a:uLnTx/>
                <a:uFillTx/>
                <a:latin typeface="Arial" panose="020B0604020202020204" pitchFamily="34" charset="0"/>
                <a:ea typeface="+mn-ea"/>
                <a:cs typeface="Calibri-Light"/>
              </a:rPr>
              <a:t>and a</a:t>
            </a:r>
            <a:r>
              <a:rPr kumimoji="0" lang="en-US" sz="1700" b="1" i="0" u="none" strike="noStrike" kern="1200" cap="none" spc="300" normalizeH="0" noProof="0" dirty="0">
                <a:ln>
                  <a:noFill/>
                </a:ln>
                <a:solidFill>
                  <a:srgbClr val="FFFFFF"/>
                </a:solidFill>
                <a:effectLst/>
                <a:uLnTx/>
                <a:uFillTx/>
                <a:latin typeface="Arial" panose="020B0604020202020204" pitchFamily="34" charset="0"/>
                <a:ea typeface="+mn-ea"/>
                <a:cs typeface="Calibri-Light"/>
              </a:rPr>
              <a:t> </a:t>
            </a:r>
            <a:r>
              <a:rPr kumimoji="0" lang="en-US" sz="1700" b="1" i="0" u="none" strike="noStrike" kern="1200" cap="none" spc="300" normalizeH="0" baseline="0" noProof="0" dirty="0">
                <a:ln>
                  <a:noFill/>
                </a:ln>
                <a:solidFill>
                  <a:srgbClr val="FFFFFF"/>
                </a:solidFill>
                <a:effectLst/>
                <a:uLnTx/>
                <a:uFillTx/>
                <a:latin typeface="Arial" panose="020B0604020202020204" pitchFamily="34" charset="0"/>
                <a:ea typeface="+mn-ea"/>
                <a:cs typeface="Calibri-Light"/>
              </a:rPr>
              <a:t>diagnosis is required. If no diagnosis is available, enter general </a:t>
            </a:r>
            <a:br>
              <a:rPr kumimoji="0" lang="en-US" sz="1700" b="1" i="0" u="none" strike="noStrike" kern="1200" cap="none" spc="300" normalizeH="0" baseline="0" noProof="0" dirty="0">
                <a:ln>
                  <a:noFill/>
                </a:ln>
                <a:solidFill>
                  <a:srgbClr val="FFFFFF"/>
                </a:solidFill>
                <a:effectLst/>
                <a:uLnTx/>
                <a:uFillTx/>
                <a:latin typeface="Arial" panose="020B0604020202020204" pitchFamily="34" charset="0"/>
                <a:ea typeface="+mn-ea"/>
                <a:cs typeface="Calibri-Light"/>
              </a:rPr>
            </a:br>
            <a:r>
              <a:rPr kumimoji="0" lang="en-US" sz="1700" b="1" i="0" u="none" strike="noStrike" kern="1200" cap="none" spc="300" normalizeH="0" baseline="0" noProof="0" dirty="0">
                <a:ln>
                  <a:noFill/>
                </a:ln>
                <a:solidFill>
                  <a:srgbClr val="FFFFFF"/>
                </a:solidFill>
                <a:effectLst/>
                <a:uLnTx/>
                <a:uFillTx/>
                <a:latin typeface="Arial" panose="020B0604020202020204" pitchFamily="34" charset="0"/>
                <a:ea typeface="+mn-ea"/>
                <a:cs typeface="Calibri-Light"/>
              </a:rPr>
              <a:t>symptoms (R68.89).</a:t>
            </a:r>
          </a:p>
        </p:txBody>
      </p:sp>
      <p:cxnSp>
        <p:nvCxnSpPr>
          <p:cNvPr id="9" name="Straight Connector 8">
            <a:extLst>
              <a:ext uri="{FF2B5EF4-FFF2-40B4-BE49-F238E27FC236}">
                <a16:creationId xmlns:a16="http://schemas.microsoft.com/office/drawing/2014/main" id="{49DD7DE8-96D1-8542-B6A7-C86F14CDDBFD}"/>
              </a:ext>
            </a:extLst>
          </p:cNvPr>
          <p:cNvCxnSpPr/>
          <p:nvPr/>
        </p:nvCxnSpPr>
        <p:spPr>
          <a:xfrm>
            <a:off x="5791200" y="741687"/>
            <a:ext cx="0" cy="3877733"/>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B8F3A896-BA3A-4EDB-B10B-4F455F5A14A5}"/>
              </a:ext>
            </a:extLst>
          </p:cNvPr>
          <p:cNvSpPr txBox="1">
            <a:spLocks/>
          </p:cNvSpPr>
          <p:nvPr/>
        </p:nvSpPr>
        <p:spPr bwMode="auto">
          <a:xfrm>
            <a:off x="410289" y="1598694"/>
            <a:ext cx="5489350" cy="138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400" rtl="0" eaLnBrk="1" fontAlgn="t" latinLnBrk="0" hangingPunct="1">
              <a:lnSpc>
                <a:spcPct val="80000"/>
              </a:lnSpc>
              <a:spcBef>
                <a:spcPct val="0"/>
              </a:spcBef>
              <a:spcAft>
                <a:spcPct val="0"/>
              </a:spcAft>
              <a:buClrTx/>
              <a:buSzTx/>
              <a:buFontTx/>
              <a:buNone/>
              <a:tabLst/>
              <a:defRPr/>
            </a:pPr>
            <a:r>
              <a:rPr kumimoji="0" lang="en-US" sz="6500" b="0" i="0" u="none" strike="noStrike" kern="1200" cap="none" spc="-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AUTHORIZATION MANAGER’S NEWEST FEATUREs</a:t>
            </a:r>
          </a:p>
        </p:txBody>
      </p:sp>
      <p:sp>
        <p:nvSpPr>
          <p:cNvPr id="4" name="TextBox 3">
            <a:extLst>
              <a:ext uri="{FF2B5EF4-FFF2-40B4-BE49-F238E27FC236}">
                <a16:creationId xmlns:a16="http://schemas.microsoft.com/office/drawing/2014/main" id="{F078E42F-3AA9-4A92-9E03-FF215C38BF71}"/>
              </a:ext>
            </a:extLst>
          </p:cNvPr>
          <p:cNvSpPr txBox="1"/>
          <p:nvPr/>
        </p:nvSpPr>
        <p:spPr>
          <a:xfrm>
            <a:off x="7061079" y="785162"/>
            <a:ext cx="5166141" cy="4313489"/>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sz="1700" b="1" dirty="0">
                <a:solidFill>
                  <a:schemeClr val="tx2"/>
                </a:solidFill>
                <a:latin typeface="Arial" panose="020B0604020202020204" pitchFamily="34" charset="0"/>
                <a:ea typeface="Calibri" panose="020F0502020204030204" pitchFamily="34" charset="0"/>
                <a:cs typeface="Calibri" panose="020F0502020204030204" pitchFamily="34" charset="0"/>
              </a:rPr>
              <a:t>WHO </a:t>
            </a:r>
            <a:r>
              <a:rPr kumimoji="0" lang="en-US" sz="1700" b="1"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cs typeface="Calibri" panose="020F0502020204030204" pitchFamily="34" charset="0"/>
              </a:rPr>
              <a:t>CAN ENTER OUTPATIENT SPECIALIST REFERRALS</a:t>
            </a:r>
            <a:br>
              <a:rPr kumimoji="0" lang="en-US" sz="1700" b="1"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cs typeface="Calibri" panose="020F0502020204030204" pitchFamily="34" charset="0"/>
              </a:rPr>
            </a:br>
            <a:endParaRPr kumimoji="0" lang="en-US" sz="3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Calibri" panose="020F0502020204030204" pitchFamily="34" charset="0"/>
                <a:cs typeface="Calibri" panose="020F0502020204030204" pitchFamily="34" charset="0"/>
              </a:rPr>
              <a:t>Primary care providers: Outpatient specialist referrals, including fertility services and oral surgery consults</a:t>
            </a:r>
          </a:p>
          <a:p>
            <a:pPr marR="0" lvl="0" algn="l" defTabSz="914400" rtl="0" eaLnBrk="1" fontAlgn="auto" latinLnBrk="0" hangingPunct="1">
              <a:lnSpc>
                <a:spcPct val="90000"/>
              </a:lnSpc>
              <a:spcBef>
                <a:spcPts val="0"/>
              </a:spcBef>
              <a:spcAft>
                <a:spcPts val="0"/>
              </a:spcAft>
              <a:buClrTx/>
              <a:buSzTx/>
              <a:tabLst/>
              <a:defRPr/>
            </a:pPr>
            <a:endPar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Calibri" panose="020F0502020204030204" pitchFamily="34" charset="0"/>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Calibri" panose="020F0502020204030204" pitchFamily="34" charset="0"/>
                <a:cs typeface="Calibri" panose="020F0502020204030204" pitchFamily="34" charset="0"/>
              </a:rPr>
              <a:t>Fertility/Assisted Reproductive Technology (ART) specialists: Early pregnancy monitoring (EPM)</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rgbClr val="0D4877"/>
              </a:solidFill>
              <a:effectLst/>
              <a:uLnTx/>
              <a:uFillTx/>
              <a:latin typeface="Arial" panose="020B0604020202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1" i="0" u="none" strike="noStrike" kern="1200" cap="none" spc="0" normalizeH="0" baseline="0" noProof="0" dirty="0">
                <a:ln>
                  <a:noFill/>
                </a:ln>
                <a:solidFill>
                  <a:srgbClr val="2474BA"/>
                </a:solidFill>
                <a:effectLst/>
                <a:uLnTx/>
                <a:uFillTx/>
                <a:latin typeface="Arial" panose="020B0604020202020204" pitchFamily="34" charset="0"/>
                <a:ea typeface="+mn-ea"/>
                <a:cs typeface="+mn-cs"/>
              </a:rPr>
              <a:t>RESOURCES ON PROVIDER CENTRAL</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mn-ea"/>
                <a:cs typeface="+mn-cs"/>
              </a:rPr>
              <a:t>Authorization Manager Guide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mn-ea"/>
                <a:cs typeface="+mn-cs"/>
              </a:rPr>
              <a:t>Referral Quick Tip, Fertility Services Quick Tip, instructional video on referrals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mn-ea"/>
                <a:cs typeface="+mn-cs"/>
              </a:rPr>
              <a:t>Webinar recording and slides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mn-ea"/>
                <a:cs typeface="+mn-cs"/>
              </a:rPr>
              <a:t>Quick tips for certain provider types</a:t>
            </a:r>
          </a:p>
          <a:p>
            <a:endParaRPr lang="en-US" dirty="0"/>
          </a:p>
        </p:txBody>
      </p:sp>
      <p:pic>
        <p:nvPicPr>
          <p:cNvPr id="12" name="Picture 11">
            <a:extLst>
              <a:ext uri="{FF2B5EF4-FFF2-40B4-BE49-F238E27FC236}">
                <a16:creationId xmlns:a16="http://schemas.microsoft.com/office/drawing/2014/main" id="{2424095E-D382-4522-83D2-6B3B213DB309}"/>
              </a:ext>
            </a:extLst>
          </p:cNvPr>
          <p:cNvPicPr>
            <a:picLocks noChangeAspect="1"/>
          </p:cNvPicPr>
          <p:nvPr/>
        </p:nvPicPr>
        <p:blipFill>
          <a:blip r:embed="rId3"/>
          <a:stretch>
            <a:fillRect/>
          </a:stretch>
        </p:blipFill>
        <p:spPr>
          <a:xfrm>
            <a:off x="6198981" y="851401"/>
            <a:ext cx="448732" cy="521781"/>
          </a:xfrm>
          <a:prstGeom prst="rect">
            <a:avLst/>
          </a:prstGeom>
        </p:spPr>
      </p:pic>
      <p:pic>
        <p:nvPicPr>
          <p:cNvPr id="15" name="Picture 14">
            <a:extLst>
              <a:ext uri="{FF2B5EF4-FFF2-40B4-BE49-F238E27FC236}">
                <a16:creationId xmlns:a16="http://schemas.microsoft.com/office/drawing/2014/main" id="{6DBCC7DE-B0FA-435C-A250-0F4A2348DF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40604" y="3618722"/>
            <a:ext cx="625556" cy="508264"/>
          </a:xfrm>
          <a:prstGeom prst="rect">
            <a:avLst/>
          </a:prstGeom>
        </p:spPr>
      </p:pic>
      <p:sp>
        <p:nvSpPr>
          <p:cNvPr id="10" name="Rectangle 9">
            <a:extLst>
              <a:ext uri="{FF2B5EF4-FFF2-40B4-BE49-F238E27FC236}">
                <a16:creationId xmlns:a16="http://schemas.microsoft.com/office/drawing/2014/main" id="{443D962A-E116-4C62-9A91-58D2EE05EC75}"/>
              </a:ext>
            </a:extLst>
          </p:cNvPr>
          <p:cNvSpPr/>
          <p:nvPr/>
        </p:nvSpPr>
        <p:spPr>
          <a:xfrm>
            <a:off x="0" y="53972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47062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43C0FC-423F-3346-B17E-F0DA16BB0653}"/>
              </a:ext>
            </a:extLst>
          </p:cNvPr>
          <p:cNvSpPr/>
          <p:nvPr/>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2" name="Rectangle 1">
            <a:extLst>
              <a:ext uri="{FF2B5EF4-FFF2-40B4-BE49-F238E27FC236}">
                <a16:creationId xmlns:a16="http://schemas.microsoft.com/office/drawing/2014/main" id="{364243B5-45D5-6144-809D-18C01A9B9F3E}"/>
              </a:ext>
            </a:extLst>
          </p:cNvPr>
          <p:cNvSpPr/>
          <p:nvPr/>
        </p:nvSpPr>
        <p:spPr>
          <a:xfrm>
            <a:off x="442331" y="1218014"/>
            <a:ext cx="4571999" cy="2599430"/>
          </a:xfrm>
          <a:prstGeom prst="rect">
            <a:avLst/>
          </a:prstGeom>
          <a:noFill/>
        </p:spPr>
        <p:txBody>
          <a:bodyPr wrap="square">
            <a:spAutoFit/>
          </a:bodyPr>
          <a:lstStyle/>
          <a:p>
            <a:pPr marL="0" marR="0" lvl="0" indent="0" defTabSz="914400" rtl="0" eaLnBrk="1" fontAlgn="base" latinLnBrk="0" hangingPunct="1">
              <a:lnSpc>
                <a:spcPts val="6400"/>
              </a:lnSpc>
              <a:spcBef>
                <a:spcPct val="0"/>
              </a:spcBef>
              <a:spcAft>
                <a:spcPct val="0"/>
              </a:spcAft>
              <a:buClrTx/>
              <a:buSzTx/>
              <a:buFontTx/>
              <a:buNone/>
              <a:tabLst/>
              <a:defRPr/>
            </a:pPr>
            <a:r>
              <a:rPr kumimoji="0" lang="en-US" sz="6500" b="0" i="0" u="none" strike="noStrike" kern="1200" cap="none" spc="-50" normalizeH="0" baseline="0" noProof="0" dirty="0">
                <a:ln>
                  <a:noFill/>
                </a:ln>
                <a:solidFill>
                  <a:srgbClr val="FC5C3B"/>
                </a:solidFill>
                <a:effectLst/>
                <a:uLnTx/>
                <a:uFillTx/>
                <a:latin typeface="Bebas Neue Regular" panose="020B0606020202050201" pitchFamily="34" charset="77"/>
                <a:ea typeface="+mn-ea"/>
                <a:cs typeface="Arial" panose="020B0604020202020204" pitchFamily="34" charset="0"/>
              </a:rPr>
              <a:t>Authorization manager makes it easy &amp; quick </a:t>
            </a:r>
          </a:p>
        </p:txBody>
      </p:sp>
      <p:grpSp>
        <p:nvGrpSpPr>
          <p:cNvPr id="5" name="Group 4">
            <a:extLst>
              <a:ext uri="{FF2B5EF4-FFF2-40B4-BE49-F238E27FC236}">
                <a16:creationId xmlns:a16="http://schemas.microsoft.com/office/drawing/2014/main" id="{5F505C92-9320-CA49-8FBE-636BBC349487}"/>
              </a:ext>
            </a:extLst>
          </p:cNvPr>
          <p:cNvGrpSpPr/>
          <p:nvPr/>
        </p:nvGrpSpPr>
        <p:grpSpPr>
          <a:xfrm>
            <a:off x="4849091" y="-706500"/>
            <a:ext cx="7342909" cy="6989665"/>
            <a:chOff x="4849091" y="-910376"/>
            <a:chExt cx="7342909" cy="6989665"/>
          </a:xfrm>
        </p:grpSpPr>
        <p:sp>
          <p:nvSpPr>
            <p:cNvPr id="41" name="Rectangle 40">
              <a:extLst>
                <a:ext uri="{FF2B5EF4-FFF2-40B4-BE49-F238E27FC236}">
                  <a16:creationId xmlns:a16="http://schemas.microsoft.com/office/drawing/2014/main" id="{9FD4C01E-9805-FC4E-B447-0491B7BB48F8}"/>
                </a:ext>
              </a:extLst>
            </p:cNvPr>
            <p:cNvSpPr/>
            <p:nvPr/>
          </p:nvSpPr>
          <p:spPr>
            <a:xfrm>
              <a:off x="4849091" y="-910376"/>
              <a:ext cx="7342909" cy="6153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8" name="Rectangle 37">
              <a:extLst>
                <a:ext uri="{FF2B5EF4-FFF2-40B4-BE49-F238E27FC236}">
                  <a16:creationId xmlns:a16="http://schemas.microsoft.com/office/drawing/2014/main" id="{1F031072-B55E-2045-9B4A-FA11023E1820}"/>
                </a:ext>
              </a:extLst>
            </p:cNvPr>
            <p:cNvSpPr/>
            <p:nvPr/>
          </p:nvSpPr>
          <p:spPr>
            <a:xfrm>
              <a:off x="8154227" y="530352"/>
              <a:ext cx="1066980" cy="967573"/>
            </a:xfrm>
            <a:prstGeom prst="rect">
              <a:avLst/>
            </a:prstGeom>
            <a:noFill/>
          </p:spPr>
          <p:txBody>
            <a:bodyPr wrap="square">
              <a:spAutoFit/>
            </a:bodyPr>
            <a:lstStyle/>
            <a:p>
              <a:pPr marL="0" marR="0" lvl="0" indent="0" algn="ctr" defTabSz="914400" rtl="0" eaLnBrk="1" fontAlgn="base" latinLnBrk="0" hangingPunct="1">
                <a:lnSpc>
                  <a:spcPts val="5900"/>
                </a:lnSpc>
                <a:spcBef>
                  <a:spcPct val="0"/>
                </a:spcBef>
                <a:spcAft>
                  <a:spcPct val="0"/>
                </a:spcAft>
                <a:buClrTx/>
                <a:buSzTx/>
                <a:buFontTx/>
                <a:buNone/>
                <a:tabLst/>
                <a:defRPr/>
              </a:pPr>
              <a:r>
                <a:rPr kumimoji="0" lang="en-US" sz="8000" b="0" i="0" u="none" strike="noStrike" kern="1200" cap="none" spc="-50" normalizeH="0" baseline="0" noProof="0" dirty="0">
                  <a:ln>
                    <a:noFill/>
                  </a:ln>
                  <a:solidFill>
                    <a:srgbClr val="DDDDDD"/>
                  </a:solidFill>
                  <a:effectLst/>
                  <a:uLnTx/>
                  <a:uFillTx/>
                  <a:latin typeface="Bebas Neue Regular" panose="020B0606020202050201" pitchFamily="34" charset="77"/>
                  <a:cs typeface="Arial" panose="020B0604020202020204" pitchFamily="34" charset="0"/>
                </a:rPr>
                <a:t>“</a:t>
              </a:r>
            </a:p>
          </p:txBody>
        </p:sp>
        <p:sp>
          <p:nvSpPr>
            <p:cNvPr id="39" name="Rectangle 38">
              <a:extLst>
                <a:ext uri="{FF2B5EF4-FFF2-40B4-BE49-F238E27FC236}">
                  <a16:creationId xmlns:a16="http://schemas.microsoft.com/office/drawing/2014/main" id="{0911FC26-0551-DD42-BB05-A37EFBC42DC0}"/>
                </a:ext>
              </a:extLst>
            </p:cNvPr>
            <p:cNvSpPr/>
            <p:nvPr/>
          </p:nvSpPr>
          <p:spPr>
            <a:xfrm>
              <a:off x="4953000" y="821473"/>
              <a:ext cx="6934200" cy="3921586"/>
            </a:xfrm>
            <a:prstGeom prst="rect">
              <a:avLst/>
            </a:prstGeom>
          </p:spPr>
          <p:txBody>
            <a:bodyPr wrap="square">
              <a:spAutoFit/>
            </a:bodyPr>
            <a:lstStyle/>
            <a:p>
              <a:pPr marR="0" lvl="0" algn="l" defTabSz="914400" rtl="0" eaLnBrk="1" fontAlgn="auto" latinLnBrk="0" hangingPunct="1">
                <a:lnSpc>
                  <a:spcPct val="150000"/>
                </a:lnSpc>
                <a:spcBef>
                  <a:spcPts val="0"/>
                </a:spcBef>
                <a:spcAft>
                  <a:spcPts val="0"/>
                </a:spcAft>
                <a:buClrTx/>
                <a:buSzTx/>
                <a:tabLst/>
                <a:defRPr/>
              </a:pPr>
              <a:endParaRPr kumimoji="0" lang="en-US" sz="500" b="0" i="0" u="none" strike="noStrike" kern="1200" cap="none" spc="0" normalizeH="0" baseline="0" noProof="0" dirty="0">
                <a:ln>
                  <a:noFill/>
                </a:ln>
                <a:solidFill>
                  <a:srgbClr val="0D4877"/>
                </a:solidFill>
                <a:effectLst/>
                <a:uLnTx/>
                <a:uFillTx/>
                <a:latin typeface="Arial" panose="020B0604020202020204" pitchFamily="34" charset="0"/>
                <a:ea typeface="+mn-ea"/>
                <a:cs typeface="Calibri" panose="020F0502020204030204" pitchFamily="34" charset="0"/>
              </a:endParaRPr>
            </a:p>
            <a:p>
              <a:pPr marR="0" lvl="0" algn="l" defTabSz="914400" rtl="0" eaLnBrk="1" fontAlgn="auto" latinLnBrk="0" hangingPunct="1">
                <a:lnSpc>
                  <a:spcPct val="150000"/>
                </a:lnSpc>
                <a:spcBef>
                  <a:spcPts val="0"/>
                </a:spcBef>
                <a:spcAft>
                  <a:spcPts val="0"/>
                </a:spcAft>
                <a:buClrTx/>
                <a:buSzTx/>
                <a:tabLst/>
                <a:defRPr/>
              </a:pPr>
              <a:r>
                <a:rPr kumimoji="0" lang="en-US" sz="1550"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Calibri" panose="020F0502020204030204" pitchFamily="34" charset="0"/>
                </a:rPr>
                <a:t>I</a:t>
              </a:r>
              <a:r>
                <a:rPr kumimoji="0" lang="en-US" sz="1550" i="1"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Calibri" panose="020F0502020204030204" pitchFamily="34" charset="0"/>
                </a:rPr>
                <a:t>’ve been using Authorization Manager to look at chemotherapy authorizations and inpatient admissions. It’s amazing how quick and easy it is to use! No more waiting on hold for an authorization number. Now, I just plug in the patient’s ID and date of birth, and I have my authorization! I’m so glad Blue Cross created this tool.</a:t>
              </a:r>
              <a:endParaRPr kumimoji="0" lang="en-US" sz="1550"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Calibri" panose="020F0502020204030204" pitchFamily="34" charset="0"/>
              </a:endParaRPr>
            </a:p>
            <a:p>
              <a:pPr marR="0" lvl="0" algn="l" defTabSz="914400" rtl="0" eaLnBrk="1" fontAlgn="auto" latinLnBrk="0" hangingPunct="1">
                <a:lnSpc>
                  <a:spcPct val="150000"/>
                </a:lnSpc>
                <a:spcBef>
                  <a:spcPts val="0"/>
                </a:spcBef>
                <a:spcAft>
                  <a:spcPts val="0"/>
                </a:spcAft>
                <a:buClrTx/>
                <a:buSzTx/>
                <a:tabLst/>
                <a:defRPr/>
              </a:pPr>
              <a:endPar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Calibri" panose="020F0502020204030204" pitchFamily="34" charset="0"/>
              </a:endParaRPr>
            </a:p>
            <a:p>
              <a:pPr fontAlgn="auto">
                <a:lnSpc>
                  <a:spcPct val="90000"/>
                </a:lnSpc>
                <a:spcBef>
                  <a:spcPts val="0"/>
                </a:spcBef>
                <a:spcAft>
                  <a:spcPts val="0"/>
                </a:spcAft>
                <a:defRPr/>
              </a:pPr>
              <a:r>
                <a:rPr kumimoji="0" lang="en-US" sz="1500" b="1" i="1" u="none" strike="noStrike" kern="1200" cap="none" spc="0" normalizeH="0" baseline="0" noProof="0" dirty="0">
                  <a:ln>
                    <a:noFill/>
                  </a:ln>
                  <a:solidFill>
                    <a:srgbClr val="000000"/>
                  </a:solidFill>
                  <a:effectLst/>
                  <a:uLnTx/>
                  <a:uFillTx/>
                  <a:latin typeface="Arial" panose="020B0604020202020204" pitchFamily="34" charset="0"/>
                  <a:ea typeface="+mn-ea"/>
                  <a:cs typeface="Calibri" panose="020F0502020204030204" pitchFamily="34" charset="0"/>
                </a:rPr>
                <a:t>  </a:t>
              </a:r>
              <a:r>
                <a:rPr kumimoji="0" lang="en-US" sz="1500" b="1" i="1" u="none" strike="noStrike" kern="1200" cap="none" spc="0" normalizeH="0" baseline="0" noProof="0" dirty="0">
                  <a:ln>
                    <a:noFill/>
                  </a:ln>
                  <a:solidFill>
                    <a:srgbClr val="2474BA"/>
                  </a:solidFill>
                  <a:effectLst/>
                  <a:uLnTx/>
                  <a:uFillTx/>
                  <a:latin typeface="Arial" panose="020B0604020202020204" pitchFamily="34" charset="0"/>
                  <a:ea typeface="+mn-ea"/>
                  <a:cs typeface="Calibri" panose="020F0502020204030204" pitchFamily="34" charset="0"/>
                </a:rPr>
                <a:t>- </a:t>
              </a:r>
              <a:r>
                <a:rPr kumimoji="0" lang="en-US" sz="1500" b="1" i="1" u="none" strike="noStrike" kern="1200" cap="none" spc="0" normalizeH="0" baseline="0" noProof="0" dirty="0">
                  <a:ln>
                    <a:noFill/>
                  </a:ln>
                  <a:solidFill>
                    <a:srgbClr val="2474BA"/>
                  </a:solidFill>
                  <a:effectLst/>
                  <a:uLnTx/>
                  <a:uFillTx/>
                  <a:latin typeface="Palatio"/>
                  <a:cs typeface="Calibri" panose="020F0502020204030204" pitchFamily="34" charset="0"/>
                </a:rPr>
                <a:t>Aimee Mancuso, Authorization </a:t>
              </a:r>
              <a:r>
                <a:rPr lang="en-US" sz="1500" b="1" i="1" dirty="0">
                  <a:solidFill>
                    <a:srgbClr val="2474BA"/>
                  </a:solidFill>
                  <a:latin typeface="Palatio"/>
                  <a:cs typeface="Calibri" panose="020F0502020204030204" pitchFamily="34" charset="0"/>
                </a:rPr>
                <a:t>&amp;</a:t>
              </a:r>
              <a:r>
                <a:rPr kumimoji="0" lang="en-US" sz="1500" b="1" i="1" u="none" strike="noStrike" kern="1200" cap="none" spc="0" normalizeH="0" baseline="0" noProof="0" dirty="0">
                  <a:ln>
                    <a:noFill/>
                  </a:ln>
                  <a:solidFill>
                    <a:srgbClr val="2474BA"/>
                  </a:solidFill>
                  <a:effectLst/>
                  <a:uLnTx/>
                  <a:uFillTx/>
                  <a:latin typeface="Palatio"/>
                  <a:cs typeface="Calibri" panose="020F0502020204030204" pitchFamily="34" charset="0"/>
                </a:rPr>
                <a:t> Denials Coordinator at Baystate Medical Center</a:t>
              </a:r>
            </a:p>
            <a:p>
              <a:pPr marL="457200" marR="0" lvl="1"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Calibri" panose="020F0502020204030204" pitchFamily="34" charset="0"/>
              </a:endParaRPr>
            </a:p>
            <a:p>
              <a:pPr marL="457200" marR="0" lvl="1"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155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mn-ea"/>
                <a:cs typeface="Calibri" panose="020F0502020204030204" pitchFamily="34" charset="0"/>
              </a:endParaRPr>
            </a:p>
            <a:p>
              <a:pPr marR="0" lvl="0" algn="l" defTabSz="914400" rtl="0" eaLnBrk="1" fontAlgn="auto" latinLnBrk="0" hangingPunct="1">
                <a:lnSpc>
                  <a:spcPct val="150000"/>
                </a:lnSpc>
                <a:spcBef>
                  <a:spcPts val="0"/>
                </a:spcBef>
                <a:spcAft>
                  <a:spcPts val="0"/>
                </a:spcAft>
                <a:buClrTx/>
                <a:buSzTx/>
                <a:tabLst/>
                <a:defRPr/>
              </a:pPr>
              <a:r>
                <a:rPr kumimoji="0" lang="en-US" sz="1550" i="1"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Calibri" panose="020F0502020204030204" pitchFamily="34" charset="0"/>
                  <a:cs typeface="Calibri" panose="020F0502020204030204" pitchFamily="34" charset="0"/>
                </a:rPr>
                <a:t>Authorization Manager has helped to streamline our daily workflow. We’re pleased with its design, and the training we’ve received.</a:t>
              </a:r>
              <a:br>
                <a:rPr kumimoji="0" lang="en-US" sz="1400" b="0" i="0" u="none" strike="noStrike" kern="1200" cap="none" spc="0" normalizeH="0" baseline="0" noProof="0" dirty="0">
                  <a:ln>
                    <a:noFill/>
                  </a:ln>
                  <a:solidFill>
                    <a:srgbClr val="0D4877"/>
                  </a:solidFill>
                  <a:effectLst/>
                  <a:uLnTx/>
                  <a:uFillTx/>
                  <a:latin typeface="Arial" panose="020B0604020202020204" pitchFamily="34" charset="0"/>
                  <a:ea typeface="Calibri" panose="020F0502020204030204" pitchFamily="34" charset="0"/>
                  <a:cs typeface="Calibri" panose="020F0502020204030204" pitchFamily="34" charset="0"/>
                </a:rPr>
              </a:br>
              <a:endParaRPr kumimoji="0" lang="en-US" sz="800" i="0" u="none" strike="noStrike" kern="1200" cap="none" spc="0" normalizeH="0" baseline="0" noProof="0" dirty="0">
                <a:ln>
                  <a:noFill/>
                </a:ln>
                <a:solidFill>
                  <a:schemeClr val="bg2"/>
                </a:solidFill>
                <a:effectLst/>
                <a:uLnTx/>
                <a:uFillTx/>
                <a:latin typeface="Arial" panose="020B0604020202020204" pitchFamily="34" charset="0"/>
                <a:ea typeface="Calibri" panose="020F0502020204030204" pitchFamily="34" charset="0"/>
                <a:cs typeface="Calibri" panose="020F0502020204030204" pitchFamily="34" charset="0"/>
              </a:endParaRPr>
            </a:p>
            <a:p>
              <a:pPr fontAlgn="auto">
                <a:lnSpc>
                  <a:spcPct val="90000"/>
                </a:lnSpc>
                <a:spcBef>
                  <a:spcPts val="0"/>
                </a:spcBef>
                <a:spcAft>
                  <a:spcPts val="0"/>
                </a:spcAft>
                <a:defRPr/>
              </a:pPr>
              <a:r>
                <a:rPr kumimoji="0" lang="en-US" sz="1500" b="1" i="1" u="none" strike="noStrike" kern="1200" cap="none" spc="0" normalizeH="0" baseline="0" noProof="0" dirty="0">
                  <a:ln>
                    <a:noFill/>
                  </a:ln>
                  <a:solidFill>
                    <a:srgbClr val="2474BA"/>
                  </a:solidFill>
                  <a:effectLst/>
                  <a:uLnTx/>
                  <a:uFillTx/>
                  <a:latin typeface="Arial" panose="020B0604020202020204" pitchFamily="34" charset="0"/>
                  <a:ea typeface="Calibri" panose="020F0502020204030204" pitchFamily="34" charset="0"/>
                  <a:cs typeface="Calibri" panose="020F0502020204030204" pitchFamily="34" charset="0"/>
                </a:rPr>
                <a:t>  - </a:t>
              </a:r>
              <a:r>
                <a:rPr kumimoji="0" lang="en-US" sz="1500" b="1" i="1" u="none" strike="noStrike" kern="1200" cap="none" spc="0" normalizeH="0" baseline="0" noProof="0" dirty="0">
                  <a:ln>
                    <a:noFill/>
                  </a:ln>
                  <a:solidFill>
                    <a:srgbClr val="2474BA"/>
                  </a:solidFill>
                  <a:effectLst/>
                  <a:uLnTx/>
                  <a:uFillTx/>
                  <a:latin typeface="Palatio"/>
                  <a:ea typeface="Calibri" panose="020F0502020204030204" pitchFamily="34" charset="0"/>
                  <a:cs typeface="Calibri" panose="020F0502020204030204" pitchFamily="34" charset="0"/>
                </a:rPr>
                <a:t>Christina Nitti, Manager of Financial Clearance at UMass Memorial Health</a:t>
              </a:r>
            </a:p>
          </p:txBody>
        </p:sp>
        <p:sp>
          <p:nvSpPr>
            <p:cNvPr id="40" name="Rectangle 39">
              <a:extLst>
                <a:ext uri="{FF2B5EF4-FFF2-40B4-BE49-F238E27FC236}">
                  <a16:creationId xmlns:a16="http://schemas.microsoft.com/office/drawing/2014/main" id="{2D38A34D-DE6D-AF46-9ABA-78857D37F082}"/>
                </a:ext>
              </a:extLst>
            </p:cNvPr>
            <p:cNvSpPr/>
            <p:nvPr/>
          </p:nvSpPr>
          <p:spPr>
            <a:xfrm>
              <a:off x="8121690" y="5111716"/>
              <a:ext cx="1066980" cy="967573"/>
            </a:xfrm>
            <a:prstGeom prst="rect">
              <a:avLst/>
            </a:prstGeom>
            <a:noFill/>
          </p:spPr>
          <p:txBody>
            <a:bodyPr wrap="square">
              <a:spAutoFit/>
            </a:bodyPr>
            <a:lstStyle/>
            <a:p>
              <a:pPr marL="0" marR="0" lvl="0" indent="0" algn="ctr" defTabSz="914400" rtl="0" eaLnBrk="1" fontAlgn="base" latinLnBrk="0" hangingPunct="1">
                <a:lnSpc>
                  <a:spcPts val="5900"/>
                </a:lnSpc>
                <a:spcBef>
                  <a:spcPct val="0"/>
                </a:spcBef>
                <a:spcAft>
                  <a:spcPct val="0"/>
                </a:spcAft>
                <a:buClrTx/>
                <a:buSzTx/>
                <a:buFontTx/>
                <a:buNone/>
                <a:tabLst/>
                <a:defRPr/>
              </a:pPr>
              <a:r>
                <a:rPr kumimoji="0" lang="en-US" sz="8000" b="0" i="0" u="none" strike="noStrike" kern="1200" cap="none" spc="-50" normalizeH="0" baseline="0" noProof="0" dirty="0">
                  <a:ln>
                    <a:noFill/>
                  </a:ln>
                  <a:solidFill>
                    <a:srgbClr val="DDDDDD"/>
                  </a:solidFill>
                  <a:effectLst/>
                  <a:uLnTx/>
                  <a:uFillTx/>
                  <a:latin typeface="Bebas Neue Regular" panose="020B0606020202050201" pitchFamily="34" charset="77"/>
                  <a:cs typeface="Arial" panose="020B0604020202020204" pitchFamily="34" charset="0"/>
                </a:rPr>
                <a:t>”</a:t>
              </a:r>
            </a:p>
          </p:txBody>
        </p:sp>
      </p:grpSp>
      <p:sp>
        <p:nvSpPr>
          <p:cNvPr id="13" name="Slide Number Placeholder 5">
            <a:extLst>
              <a:ext uri="{FF2B5EF4-FFF2-40B4-BE49-F238E27FC236}">
                <a16:creationId xmlns:a16="http://schemas.microsoft.com/office/drawing/2014/main" id="{F0A45A8D-29A7-BA44-97E9-9DFC360DEBCE}"/>
              </a:ext>
            </a:extLst>
          </p:cNvPr>
          <p:cNvSpPr txBox="1">
            <a:spLocks/>
          </p:cNvSpPr>
          <p:nvPr/>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u="none" dirty="0">
                <a:solidFill>
                  <a:srgbClr val="1A1918"/>
                </a:solidFill>
                <a:effectLst/>
                <a:latin typeface="Arial" panose="020B0604020202020204" pitchFamily="34" charset="0"/>
                <a:ea typeface="Arial" charset="0"/>
                <a:cs typeface="Arial" charset="0"/>
              </a:rPr>
              <a:t>20</a:t>
            </a:r>
          </a:p>
        </p:txBody>
      </p:sp>
      <p:sp>
        <p:nvSpPr>
          <p:cNvPr id="10" name="TextBox 9">
            <a:extLst>
              <a:ext uri="{FF2B5EF4-FFF2-40B4-BE49-F238E27FC236}">
                <a16:creationId xmlns:a16="http://schemas.microsoft.com/office/drawing/2014/main" id="{856429FF-5BFB-4F65-A7B6-E73B900C93D7}"/>
              </a:ext>
            </a:extLst>
          </p:cNvPr>
          <p:cNvSpPr txBox="1"/>
          <p:nvPr/>
        </p:nvSpPr>
        <p:spPr>
          <a:xfrm>
            <a:off x="457199" y="3743376"/>
            <a:ext cx="4571999" cy="331181"/>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700" b="1" i="0" u="none" strike="noStrike" kern="1200" cap="none" spc="0" normalizeH="0" baseline="0" noProof="0" dirty="0">
                <a:ln>
                  <a:noFill/>
                </a:ln>
                <a:solidFill>
                  <a:srgbClr val="0D4877"/>
                </a:solidFill>
                <a:effectLst/>
                <a:uLnTx/>
                <a:uFillTx/>
                <a:latin typeface="Arial" panose="020B0604020202020204" pitchFamily="34" charset="0"/>
                <a:ea typeface="+mn-ea"/>
                <a:cs typeface="Calibri" panose="020F0502020204030204" pitchFamily="34" charset="0"/>
              </a:rPr>
              <a:t>WHAT PROVIDERS ARE SAYING</a:t>
            </a:r>
          </a:p>
        </p:txBody>
      </p:sp>
    </p:spTree>
    <p:extLst>
      <p:ext uri="{BB962C8B-B14F-4D97-AF65-F5344CB8AC3E}">
        <p14:creationId xmlns:p14="http://schemas.microsoft.com/office/powerpoint/2010/main" val="12801091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2C7CC65-5CE7-6B44-A8AE-81AA2E7B1FEF}"/>
              </a:ext>
            </a:extLst>
          </p:cNvPr>
          <p:cNvSpPr/>
          <p:nvPr/>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7" name="TextBox 6">
            <a:hlinkClick r:id="" action="ppaction://hlinkshowjump?jump=nextslide"/>
            <a:extLst>
              <a:ext uri="{FF2B5EF4-FFF2-40B4-BE49-F238E27FC236}">
                <a16:creationId xmlns:a16="http://schemas.microsoft.com/office/drawing/2014/main" id="{7220D13D-8E96-BB40-B6D7-75F4DB826ED7}"/>
              </a:ext>
            </a:extLst>
          </p:cNvPr>
          <p:cNvSpPr txBox="1"/>
          <p:nvPr/>
        </p:nvSpPr>
        <p:spPr>
          <a:xfrm>
            <a:off x="666925" y="2948991"/>
            <a:ext cx="6482137" cy="1015663"/>
          </a:xfrm>
          <a:prstGeom prst="rect">
            <a:avLst/>
          </a:prstGeom>
          <a:noFill/>
        </p:spPr>
        <p:txBody>
          <a:bodyPr wrap="square" rtlCol="0">
            <a:spAutoFit/>
          </a:bodyPr>
          <a:lstStyle/>
          <a:p>
            <a:pPr marL="0" marR="0" lvl="0" indent="0" algn="l" defTabSz="914400" rtl="0" eaLnBrk="0" fontAlgn="base" latinLnBrk="0" hangingPunct="0">
              <a:lnSpc>
                <a:spcPts val="7000"/>
              </a:lnSpc>
              <a:spcBef>
                <a:spcPct val="0"/>
              </a:spcBef>
              <a:spcAft>
                <a:spcPct val="0"/>
              </a:spcAft>
              <a:buClrTx/>
              <a:buSzTx/>
              <a:buFontTx/>
              <a:buNone/>
              <a:tabLst/>
              <a:defRPr/>
            </a:pPr>
            <a:r>
              <a:rPr kumimoji="0" lang="en-US" sz="6500" b="0" i="0" u="none" strike="noStrike" kern="1200" cap="none" spc="0" normalizeH="0" baseline="0" noProof="0" dirty="0">
                <a:ln>
                  <a:noFill/>
                </a:ln>
                <a:solidFill>
                  <a:srgbClr val="FD5D3B"/>
                </a:solidFill>
                <a:effectLst/>
                <a:uLnTx/>
                <a:uFillTx/>
                <a:latin typeface="Bebas Neue Regular" panose="020B0606020202050201" pitchFamily="34" charset="77"/>
                <a:ea typeface="+mn-ea"/>
                <a:cs typeface="+mn-cs"/>
              </a:rPr>
              <a:t>reminders</a:t>
            </a:r>
          </a:p>
        </p:txBody>
      </p:sp>
      <p:pic>
        <p:nvPicPr>
          <p:cNvPr id="11" name="Picture 10" descr="A picture containing clock&#10;&#10;Description automatically generated">
            <a:extLst>
              <a:ext uri="{FF2B5EF4-FFF2-40B4-BE49-F238E27FC236}">
                <a16:creationId xmlns:a16="http://schemas.microsoft.com/office/drawing/2014/main" id="{3288385B-5438-7A4F-BF92-0D4A03CFA0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086" y="662254"/>
            <a:ext cx="1366575" cy="547808"/>
          </a:xfrm>
          <a:prstGeom prst="rect">
            <a:avLst/>
          </a:prstGeom>
        </p:spPr>
      </p:pic>
      <p:pic>
        <p:nvPicPr>
          <p:cNvPr id="3" name="Picture 2" descr="A picture containing person, holding, hand&#10;&#10;Description automatically generated">
            <a:extLst>
              <a:ext uri="{FF2B5EF4-FFF2-40B4-BE49-F238E27FC236}">
                <a16:creationId xmlns:a16="http://schemas.microsoft.com/office/drawing/2014/main" id="{3DEA4F04-BA5E-4FCD-958D-DDD5E43850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5800" y="-501663"/>
            <a:ext cx="7258050" cy="7359663"/>
          </a:xfrm>
          <a:prstGeom prst="rect">
            <a:avLst/>
          </a:prstGeom>
        </p:spPr>
      </p:pic>
    </p:spTree>
    <p:extLst>
      <p:ext uri="{BB962C8B-B14F-4D97-AF65-F5344CB8AC3E}">
        <p14:creationId xmlns:p14="http://schemas.microsoft.com/office/powerpoint/2010/main" val="809866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53EC9D6-280F-AE40-BFDB-7F44DC583B36}"/>
              </a:ext>
            </a:extLst>
          </p:cNvPr>
          <p:cNvSpPr txBox="1">
            <a:spLocks/>
          </p:cNvSpPr>
          <p:nvPr/>
        </p:nvSpPr>
        <p:spPr bwMode="auto">
          <a:xfrm>
            <a:off x="38098" y="629704"/>
            <a:ext cx="12192001" cy="778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algn="ctr" eaLnBrk="1" fontAlgn="t" hangingPunct="1">
              <a:lnSpc>
                <a:spcPct val="80000"/>
              </a:lnSpc>
            </a:pPr>
            <a:r>
              <a:rPr lang="en-US" sz="4500" spc="-50" dirty="0">
                <a:solidFill>
                  <a:srgbClr val="FD5D3B"/>
                </a:solidFill>
                <a:latin typeface="Bebas Neue Regular" panose="020B0606020202050201" pitchFamily="34" charset="77"/>
                <a:cs typeface="Arial" panose="020B0604020202020204" pitchFamily="34" charset="0"/>
              </a:rPr>
              <a:t>Provider directory updates</a:t>
            </a:r>
          </a:p>
          <a:p>
            <a:pPr marL="0" marR="0" lvl="0" indent="0" algn="l" defTabSz="914400" rtl="0" eaLnBrk="1" fontAlgn="base" latinLnBrk="0" hangingPunct="1">
              <a:lnSpc>
                <a:spcPct val="80000"/>
              </a:lnSpc>
              <a:spcBef>
                <a:spcPct val="0"/>
              </a:spcBef>
              <a:spcAft>
                <a:spcPct val="0"/>
              </a:spcAft>
              <a:buClrTx/>
              <a:buSzTx/>
              <a:buFontTx/>
              <a:buNone/>
              <a:tabLst/>
              <a:defRPr/>
            </a:pPr>
            <a:endParaRPr kumimoji="0" lang="en-US" sz="6000" b="0" i="0" u="none" strike="noStrike" kern="1200" cap="none" spc="-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endParaRPr>
          </a:p>
        </p:txBody>
      </p:sp>
      <p:sp>
        <p:nvSpPr>
          <p:cNvPr id="4" name="Rectangle 3">
            <a:extLst>
              <a:ext uri="{FF2B5EF4-FFF2-40B4-BE49-F238E27FC236}">
                <a16:creationId xmlns:a16="http://schemas.microsoft.com/office/drawing/2014/main" id="{96323DE2-ACE5-4141-B256-B5A6FFE7657C}"/>
              </a:ext>
            </a:extLst>
          </p:cNvPr>
          <p:cNvSpPr/>
          <p:nvPr/>
        </p:nvSpPr>
        <p:spPr>
          <a:xfrm>
            <a:off x="363949" y="2973452"/>
            <a:ext cx="9197788" cy="1428036"/>
          </a:xfrm>
          <a:prstGeom prst="rect">
            <a:avLst/>
          </a:prstGeom>
        </p:spPr>
        <p:txBody>
          <a:bodyPr wrap="square" numCol="4" spcCol="274320">
            <a:noAutofit/>
          </a:bodyPr>
          <a:lstStyle/>
          <a:p>
            <a:pPr algn="ctr">
              <a:lnSpc>
                <a:spcPts val="2000"/>
              </a:lnSpc>
              <a:spcAft>
                <a:spcPts val="4800"/>
              </a:spcAft>
            </a:pPr>
            <a:r>
              <a:rPr lang="en-US" sz="1700" dirty="0">
                <a:solidFill>
                  <a:schemeClr val="accent3">
                    <a:lumMod val="50000"/>
                  </a:schemeClr>
                </a:solidFill>
                <a:latin typeface="Arial" panose="020B0604020202020204" pitchFamily="34" charset="0"/>
              </a:rPr>
              <a:t>Members search for providers online</a:t>
            </a:r>
          </a:p>
          <a:p>
            <a:pPr algn="ctr">
              <a:lnSpc>
                <a:spcPts val="2000"/>
              </a:lnSpc>
              <a:spcAft>
                <a:spcPts val="4800"/>
              </a:spcAft>
            </a:pPr>
            <a:r>
              <a:rPr lang="en-US" sz="1700" dirty="0">
                <a:solidFill>
                  <a:schemeClr val="accent3">
                    <a:lumMod val="50000"/>
                  </a:schemeClr>
                </a:solidFill>
                <a:latin typeface="Arial" panose="020B0604020202020204" pitchFamily="34" charset="0"/>
              </a:rPr>
              <a:t>Incorrect information affects members’ ability to access care</a:t>
            </a:r>
          </a:p>
          <a:p>
            <a:pPr algn="ctr">
              <a:lnSpc>
                <a:spcPts val="2000"/>
              </a:lnSpc>
              <a:spcAft>
                <a:spcPts val="4800"/>
              </a:spcAft>
            </a:pPr>
            <a:r>
              <a:rPr lang="en-US" sz="1700" dirty="0">
                <a:solidFill>
                  <a:schemeClr val="accent3">
                    <a:lumMod val="50000"/>
                  </a:schemeClr>
                </a:solidFill>
                <a:latin typeface="Arial" panose="020B0604020202020204" pitchFamily="34" charset="0"/>
              </a:rPr>
              <a:t>Providers are required by contract to keep directory information current</a:t>
            </a:r>
          </a:p>
        </p:txBody>
      </p:sp>
      <p:sp>
        <p:nvSpPr>
          <p:cNvPr id="24" name="Rectangle 23">
            <a:extLst>
              <a:ext uri="{FF2B5EF4-FFF2-40B4-BE49-F238E27FC236}">
                <a16:creationId xmlns:a16="http://schemas.microsoft.com/office/drawing/2014/main" id="{0720C5D2-07F2-3E49-BC63-1518625DA085}"/>
              </a:ext>
            </a:extLst>
          </p:cNvPr>
          <p:cNvSpPr/>
          <p:nvPr/>
        </p:nvSpPr>
        <p:spPr>
          <a:xfrm>
            <a:off x="1371600" y="5786576"/>
            <a:ext cx="9906000" cy="877163"/>
          </a:xfrm>
          <a:prstGeom prst="rect">
            <a:avLst/>
          </a:prstGeom>
        </p:spPr>
        <p:txBody>
          <a:bodyPr wrap="square">
            <a:spAutoFit/>
          </a:bodyPr>
          <a:lstStyle/>
          <a:p>
            <a:pPr algn="ctr" fontAlgn="auto">
              <a:spcAft>
                <a:spcPts val="0"/>
              </a:spcAft>
            </a:pPr>
            <a:r>
              <a:rPr lang="en-US" sz="1700" b="1" spc="300" dirty="0">
                <a:solidFill>
                  <a:srgbClr val="FFFFFF"/>
                </a:solidFill>
                <a:latin typeface="Arial" panose="020B0604020202020204" pitchFamily="34" charset="0"/>
              </a:rPr>
              <a:t>Directories help patients find the care they need. We’re committed to creating accurate directories that serve member needs.</a:t>
            </a:r>
          </a:p>
          <a:p>
            <a:pPr algn="ctr" fontAlgn="auto">
              <a:spcAft>
                <a:spcPts val="0"/>
              </a:spcAft>
            </a:pPr>
            <a:endParaRPr lang="en-US" sz="1700" dirty="0">
              <a:solidFill>
                <a:schemeClr val="bg1"/>
              </a:solidFill>
              <a:latin typeface="Arial" panose="020B0604020202020204" pitchFamily="34" charset="0"/>
            </a:endParaRPr>
          </a:p>
        </p:txBody>
      </p:sp>
      <p:cxnSp>
        <p:nvCxnSpPr>
          <p:cNvPr id="26" name="Straight Connector 25">
            <a:extLst>
              <a:ext uri="{FF2B5EF4-FFF2-40B4-BE49-F238E27FC236}">
                <a16:creationId xmlns:a16="http://schemas.microsoft.com/office/drawing/2014/main" id="{91505964-C95A-814E-A72A-4C4DD64F11E8}"/>
              </a:ext>
            </a:extLst>
          </p:cNvPr>
          <p:cNvCxnSpPr/>
          <p:nvPr/>
        </p:nvCxnSpPr>
        <p:spPr>
          <a:xfrm>
            <a:off x="3794760" y="5379720"/>
            <a:ext cx="6477000" cy="0"/>
          </a:xfrm>
          <a:prstGeom prst="line">
            <a:avLst/>
          </a:prstGeom>
          <a:ln>
            <a:solidFill>
              <a:srgbClr val="DDDDDD"/>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42A2E56B-3DCD-144D-853E-11E508411E42}"/>
              </a:ext>
            </a:extLst>
          </p:cNvPr>
          <p:cNvSpPr txBox="1">
            <a:spLocks/>
          </p:cNvSpPr>
          <p:nvPr/>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u="none" dirty="0">
                <a:solidFill>
                  <a:schemeClr val="bg1"/>
                </a:solidFill>
                <a:effectLst/>
                <a:latin typeface="Arial" panose="020B0604020202020204" pitchFamily="34" charset="0"/>
                <a:ea typeface="Arial" charset="0"/>
                <a:cs typeface="Arial" charset="0"/>
              </a:rPr>
              <a:t>10</a:t>
            </a:r>
          </a:p>
        </p:txBody>
      </p:sp>
      <p:pic>
        <p:nvPicPr>
          <p:cNvPr id="14" name="Picture 13" descr="A picture containing text, monitor, electronics, display&#10;&#10;Description automatically generated">
            <a:extLst>
              <a:ext uri="{FF2B5EF4-FFF2-40B4-BE49-F238E27FC236}">
                <a16:creationId xmlns:a16="http://schemas.microsoft.com/office/drawing/2014/main" id="{882D3D3E-A571-4FF5-A905-EC47D97BA3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349" y="2289114"/>
            <a:ext cx="737662" cy="607102"/>
          </a:xfrm>
          <a:prstGeom prst="rect">
            <a:avLst/>
          </a:prstGeom>
        </p:spPr>
      </p:pic>
      <p:pic>
        <p:nvPicPr>
          <p:cNvPr id="16" name="Picture 15">
            <a:extLst>
              <a:ext uri="{FF2B5EF4-FFF2-40B4-BE49-F238E27FC236}">
                <a16:creationId xmlns:a16="http://schemas.microsoft.com/office/drawing/2014/main" id="{DDA9787A-AE6D-4AB6-9212-9090BA87BEC5}"/>
              </a:ext>
            </a:extLst>
          </p:cNvPr>
          <p:cNvPicPr>
            <a:picLocks noChangeAspect="1"/>
          </p:cNvPicPr>
          <p:nvPr/>
        </p:nvPicPr>
        <p:blipFill>
          <a:blip r:embed="rId4"/>
          <a:stretch>
            <a:fillRect/>
          </a:stretch>
        </p:blipFill>
        <p:spPr>
          <a:xfrm>
            <a:off x="5788735" y="2227492"/>
            <a:ext cx="614529" cy="565367"/>
          </a:xfrm>
          <a:prstGeom prst="rect">
            <a:avLst/>
          </a:prstGeom>
        </p:spPr>
      </p:pic>
      <p:sp>
        <p:nvSpPr>
          <p:cNvPr id="19" name="Text Placeholder 1">
            <a:extLst>
              <a:ext uri="{FF2B5EF4-FFF2-40B4-BE49-F238E27FC236}">
                <a16:creationId xmlns:a16="http://schemas.microsoft.com/office/drawing/2014/main" id="{DB8C3901-95D2-4D18-8B55-078F31E5D7A9}"/>
              </a:ext>
            </a:extLst>
          </p:cNvPr>
          <p:cNvSpPr txBox="1">
            <a:spLocks/>
          </p:cNvSpPr>
          <p:nvPr/>
        </p:nvSpPr>
        <p:spPr>
          <a:xfrm>
            <a:off x="7963491" y="1997822"/>
            <a:ext cx="3771307" cy="31837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sz="1700" dirty="0">
                <a:solidFill>
                  <a:schemeClr val="accent3">
                    <a:lumMod val="50000"/>
                  </a:schemeClr>
                </a:solidFill>
                <a:latin typeface="Arial" panose="020B0604020202020204" pitchFamily="34" charset="0"/>
              </a:rPr>
              <a:t>Provider information changes often; please update as changes occur</a:t>
            </a:r>
          </a:p>
          <a:p>
            <a:pPr fontAlgn="auto">
              <a:spcAft>
                <a:spcPts val="0"/>
              </a:spcAft>
            </a:pPr>
            <a:r>
              <a:rPr lang="en-US" sz="1700" dirty="0">
                <a:solidFill>
                  <a:schemeClr val="accent3">
                    <a:lumMod val="50000"/>
                  </a:schemeClr>
                </a:solidFill>
                <a:latin typeface="Arial" panose="020B0604020202020204" pitchFamily="34" charset="0"/>
              </a:rPr>
              <a:t>Directory validation is ongoing </a:t>
            </a:r>
          </a:p>
          <a:p>
            <a:pPr fontAlgn="auto">
              <a:spcAft>
                <a:spcPts val="0"/>
              </a:spcAft>
            </a:pPr>
            <a:r>
              <a:rPr lang="en-US" sz="1700" dirty="0">
                <a:solidFill>
                  <a:schemeClr val="accent3">
                    <a:lumMod val="50000"/>
                  </a:schemeClr>
                </a:solidFill>
                <a:latin typeface="Arial" panose="020B0604020202020204" pitchFamily="34" charset="0"/>
              </a:rPr>
              <a:t>In 2022, federal law (CAA) requires all providers and health insurers to verify provider directory information every 90 days</a:t>
            </a:r>
          </a:p>
        </p:txBody>
      </p:sp>
      <p:cxnSp>
        <p:nvCxnSpPr>
          <p:cNvPr id="20" name="Straight Connector 19">
            <a:extLst>
              <a:ext uri="{FF2B5EF4-FFF2-40B4-BE49-F238E27FC236}">
                <a16:creationId xmlns:a16="http://schemas.microsoft.com/office/drawing/2014/main" id="{204DADD1-364B-4FDD-A4F6-22A293200F76}"/>
              </a:ext>
            </a:extLst>
          </p:cNvPr>
          <p:cNvCxnSpPr>
            <a:cxnSpLocks/>
          </p:cNvCxnSpPr>
          <p:nvPr/>
        </p:nvCxnSpPr>
        <p:spPr>
          <a:xfrm>
            <a:off x="7772400" y="1757932"/>
            <a:ext cx="0" cy="334213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descr="Logo&#10;&#10;Description automatically generated">
            <a:extLst>
              <a:ext uri="{FF2B5EF4-FFF2-40B4-BE49-F238E27FC236}">
                <a16:creationId xmlns:a16="http://schemas.microsoft.com/office/drawing/2014/main" id="{363EC35D-153E-4661-84DF-FB7B1DC4B9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5386" y="2276054"/>
            <a:ext cx="699973" cy="607101"/>
          </a:xfrm>
          <a:prstGeom prst="rect">
            <a:avLst/>
          </a:prstGeom>
        </p:spPr>
      </p:pic>
    </p:spTree>
    <p:extLst>
      <p:ext uri="{BB962C8B-B14F-4D97-AF65-F5344CB8AC3E}">
        <p14:creationId xmlns:p14="http://schemas.microsoft.com/office/powerpoint/2010/main" val="38100190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91CAC01-CA3C-413D-9941-4F151012A1E2}"/>
              </a:ext>
            </a:extLst>
          </p:cNvPr>
          <p:cNvSpPr/>
          <p:nvPr/>
        </p:nvSpPr>
        <p:spPr>
          <a:xfrm>
            <a:off x="0" y="5558219"/>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1" name="Rectangle 40">
            <a:extLst>
              <a:ext uri="{FF2B5EF4-FFF2-40B4-BE49-F238E27FC236}">
                <a16:creationId xmlns:a16="http://schemas.microsoft.com/office/drawing/2014/main" id="{59B12BDB-34E9-4B2B-9936-12DFF59B10AD}"/>
              </a:ext>
            </a:extLst>
          </p:cNvPr>
          <p:cNvSpPr/>
          <p:nvPr/>
        </p:nvSpPr>
        <p:spPr>
          <a:xfrm>
            <a:off x="1831930" y="1249122"/>
            <a:ext cx="2086348" cy="312419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grpSp>
        <p:nvGrpSpPr>
          <p:cNvPr id="9" name="Group 8">
            <a:extLst>
              <a:ext uri="{FF2B5EF4-FFF2-40B4-BE49-F238E27FC236}">
                <a16:creationId xmlns:a16="http://schemas.microsoft.com/office/drawing/2014/main" id="{BD377A9E-BD6D-5447-9286-C8E3C9E59A10}"/>
              </a:ext>
            </a:extLst>
          </p:cNvPr>
          <p:cNvGrpSpPr/>
          <p:nvPr/>
        </p:nvGrpSpPr>
        <p:grpSpPr>
          <a:xfrm>
            <a:off x="2047738" y="1249121"/>
            <a:ext cx="8359944" cy="3124196"/>
            <a:chOff x="1045668" y="1530643"/>
            <a:chExt cx="8359944" cy="3590044"/>
          </a:xfrm>
        </p:grpSpPr>
        <p:grpSp>
          <p:nvGrpSpPr>
            <p:cNvPr id="3" name="Group 2">
              <a:extLst>
                <a:ext uri="{FF2B5EF4-FFF2-40B4-BE49-F238E27FC236}">
                  <a16:creationId xmlns:a16="http://schemas.microsoft.com/office/drawing/2014/main" id="{FC24891C-18E8-6B40-B243-11E82AD32471}"/>
                </a:ext>
              </a:extLst>
            </p:cNvPr>
            <p:cNvGrpSpPr/>
            <p:nvPr/>
          </p:nvGrpSpPr>
          <p:grpSpPr>
            <a:xfrm>
              <a:off x="7274764" y="1530643"/>
              <a:ext cx="2130848" cy="3590044"/>
              <a:chOff x="9358207" y="1530643"/>
              <a:chExt cx="2130848" cy="3590044"/>
            </a:xfrm>
          </p:grpSpPr>
          <p:sp>
            <p:nvSpPr>
              <p:cNvPr id="4" name="Rectangle 3">
                <a:extLst>
                  <a:ext uri="{FF2B5EF4-FFF2-40B4-BE49-F238E27FC236}">
                    <a16:creationId xmlns:a16="http://schemas.microsoft.com/office/drawing/2014/main" id="{28568A0F-7306-264F-A4D6-23085D5B396C}"/>
                  </a:ext>
                </a:extLst>
              </p:cNvPr>
              <p:cNvSpPr/>
              <p:nvPr/>
            </p:nvSpPr>
            <p:spPr>
              <a:xfrm>
                <a:off x="9358207" y="1530643"/>
                <a:ext cx="2086348" cy="359004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sp>
            <p:nvSpPr>
              <p:cNvPr id="48" name="TextBox 47">
                <a:extLst>
                  <a:ext uri="{FF2B5EF4-FFF2-40B4-BE49-F238E27FC236}">
                    <a16:creationId xmlns:a16="http://schemas.microsoft.com/office/drawing/2014/main" id="{1F90ABEE-B876-AA47-AB9E-0893D6C19F22}"/>
                  </a:ext>
                </a:extLst>
              </p:cNvPr>
              <p:cNvSpPr txBox="1"/>
              <p:nvPr/>
            </p:nvSpPr>
            <p:spPr>
              <a:xfrm>
                <a:off x="9404402" y="4349563"/>
                <a:ext cx="2084653" cy="27699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30000" noProof="0" dirty="0">
                  <a:ln>
                    <a:noFill/>
                  </a:ln>
                  <a:solidFill>
                    <a:srgbClr val="FFFFFF"/>
                  </a:solidFill>
                  <a:effectLst/>
                  <a:uLnTx/>
                  <a:uFillTx/>
                  <a:latin typeface="DM Sans"/>
                  <a:ea typeface="+mn-ea"/>
                  <a:cs typeface="+mn-cs"/>
                </a:endParaRPr>
              </a:p>
            </p:txBody>
          </p:sp>
        </p:grpSp>
        <p:grpSp>
          <p:nvGrpSpPr>
            <p:cNvPr id="8" name="Group 7">
              <a:extLst>
                <a:ext uri="{FF2B5EF4-FFF2-40B4-BE49-F238E27FC236}">
                  <a16:creationId xmlns:a16="http://schemas.microsoft.com/office/drawing/2014/main" id="{EBD04E31-BB7E-8647-AF73-ECB459168160}"/>
                </a:ext>
              </a:extLst>
            </p:cNvPr>
            <p:cNvGrpSpPr/>
            <p:nvPr/>
          </p:nvGrpSpPr>
          <p:grpSpPr>
            <a:xfrm>
              <a:off x="5109879" y="1530643"/>
              <a:ext cx="2086348" cy="3590044"/>
              <a:chOff x="7183295" y="1530643"/>
              <a:chExt cx="2086348" cy="3590044"/>
            </a:xfrm>
          </p:grpSpPr>
          <p:sp>
            <p:nvSpPr>
              <p:cNvPr id="7" name="Rectangle 6">
                <a:extLst>
                  <a:ext uri="{FF2B5EF4-FFF2-40B4-BE49-F238E27FC236}">
                    <a16:creationId xmlns:a16="http://schemas.microsoft.com/office/drawing/2014/main" id="{44A3E035-8FB4-EF4D-BD36-3B8AA50FB6E4}"/>
                  </a:ext>
                </a:extLst>
              </p:cNvPr>
              <p:cNvSpPr/>
              <p:nvPr/>
            </p:nvSpPr>
            <p:spPr>
              <a:xfrm>
                <a:off x="7183295" y="1530643"/>
                <a:ext cx="2086348" cy="359004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sp>
            <p:nvSpPr>
              <p:cNvPr id="51" name="TextBox 50">
                <a:extLst>
                  <a:ext uri="{FF2B5EF4-FFF2-40B4-BE49-F238E27FC236}">
                    <a16:creationId xmlns:a16="http://schemas.microsoft.com/office/drawing/2014/main" id="{40738FBD-754E-7644-B258-4C06941BAD31}"/>
                  </a:ext>
                </a:extLst>
              </p:cNvPr>
              <p:cNvSpPr txBox="1"/>
              <p:nvPr/>
            </p:nvSpPr>
            <p:spPr>
              <a:xfrm>
                <a:off x="7184143" y="4576517"/>
                <a:ext cx="2084653" cy="261354"/>
              </a:xfrm>
              <a:prstGeom prst="rect">
                <a:avLst/>
              </a:prstGeom>
              <a:noFill/>
            </p:spPr>
            <p:txBody>
              <a:bodyPr wrap="square" rtlCol="0">
                <a:spAutoFit/>
              </a:bodyPr>
              <a:lstStyle/>
              <a:p>
                <a:pPr marL="0" marR="0" lvl="0" indent="0" algn="ctr" defTabSz="914400" rtl="0" eaLnBrk="0" fontAlgn="base" latinLnBrk="0" hangingPunct="0">
                  <a:lnSpc>
                    <a:spcPts val="1340"/>
                  </a:lnSpc>
                  <a:spcBef>
                    <a:spcPct val="0"/>
                  </a:spcBef>
                  <a:spcAft>
                    <a:spcPct val="0"/>
                  </a:spcAft>
                  <a:buClrTx/>
                  <a:buSzTx/>
                  <a:buFontTx/>
                  <a:buNone/>
                  <a:tabLst/>
                  <a:defRPr/>
                </a:pPr>
                <a:endParaRPr kumimoji="0" lang="en-US" sz="1800" b="0" i="0" u="none" strike="noStrike" kern="1200" cap="none" spc="0" normalizeH="0" baseline="30000" noProof="0" dirty="0">
                  <a:ln>
                    <a:noFill/>
                  </a:ln>
                  <a:solidFill>
                    <a:srgbClr val="FFFFFF"/>
                  </a:solidFill>
                  <a:effectLst/>
                  <a:uLnTx/>
                  <a:uFillTx/>
                  <a:latin typeface="DM Sans"/>
                  <a:ea typeface="+mn-ea"/>
                  <a:cs typeface="+mn-cs"/>
                </a:endParaRPr>
              </a:p>
            </p:txBody>
          </p:sp>
        </p:grpSp>
        <p:grpSp>
          <p:nvGrpSpPr>
            <p:cNvPr id="6" name="Group 5">
              <a:extLst>
                <a:ext uri="{FF2B5EF4-FFF2-40B4-BE49-F238E27FC236}">
                  <a16:creationId xmlns:a16="http://schemas.microsoft.com/office/drawing/2014/main" id="{33936D28-3908-AA4E-93AE-3FCD80104DE4}"/>
                </a:ext>
              </a:extLst>
            </p:cNvPr>
            <p:cNvGrpSpPr/>
            <p:nvPr/>
          </p:nvGrpSpPr>
          <p:grpSpPr>
            <a:xfrm>
              <a:off x="1045668" y="1530643"/>
              <a:ext cx="3993961" cy="3590044"/>
              <a:chOff x="3129111" y="1530643"/>
              <a:chExt cx="3993961" cy="3590044"/>
            </a:xfrm>
          </p:grpSpPr>
          <p:sp>
            <p:nvSpPr>
              <p:cNvPr id="5" name="Rectangle 4">
                <a:extLst>
                  <a:ext uri="{FF2B5EF4-FFF2-40B4-BE49-F238E27FC236}">
                    <a16:creationId xmlns:a16="http://schemas.microsoft.com/office/drawing/2014/main" id="{CBC4472B-D5A2-3844-A771-658C97A3BC0B}"/>
                  </a:ext>
                </a:extLst>
              </p:cNvPr>
              <p:cNvSpPr/>
              <p:nvPr/>
            </p:nvSpPr>
            <p:spPr>
              <a:xfrm>
                <a:off x="5036724" y="1530643"/>
                <a:ext cx="2086348" cy="359004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sp>
            <p:nvSpPr>
              <p:cNvPr id="35" name="TextBox 34">
                <a:extLst>
                  <a:ext uri="{FF2B5EF4-FFF2-40B4-BE49-F238E27FC236}">
                    <a16:creationId xmlns:a16="http://schemas.microsoft.com/office/drawing/2014/main" id="{0121CA6C-1085-9440-86E3-3E0905628A63}"/>
                  </a:ext>
                </a:extLst>
              </p:cNvPr>
              <p:cNvSpPr txBox="1"/>
              <p:nvPr/>
            </p:nvSpPr>
            <p:spPr>
              <a:xfrm>
                <a:off x="5037572" y="4576517"/>
                <a:ext cx="2084653" cy="261354"/>
              </a:xfrm>
              <a:prstGeom prst="rect">
                <a:avLst/>
              </a:prstGeom>
              <a:noFill/>
            </p:spPr>
            <p:txBody>
              <a:bodyPr wrap="square" rtlCol="0">
                <a:spAutoFit/>
              </a:bodyPr>
              <a:lstStyle/>
              <a:p>
                <a:pPr marL="0" marR="0" lvl="0" indent="0" algn="ctr" defTabSz="914400" rtl="0" eaLnBrk="0" fontAlgn="base" latinLnBrk="0" hangingPunct="0">
                  <a:lnSpc>
                    <a:spcPts val="1340"/>
                  </a:lnSpc>
                  <a:spcBef>
                    <a:spcPct val="0"/>
                  </a:spcBef>
                  <a:spcAft>
                    <a:spcPct val="0"/>
                  </a:spcAft>
                  <a:buClrTx/>
                  <a:buSzTx/>
                  <a:buFontTx/>
                  <a:buNone/>
                  <a:tabLst/>
                  <a:defRPr/>
                </a:pPr>
                <a:endParaRPr kumimoji="0" lang="en-US" sz="1800" b="0" i="0" u="none" strike="noStrike" kern="1200" cap="none" spc="0" normalizeH="0" baseline="30000" noProof="0" dirty="0">
                  <a:ln>
                    <a:noFill/>
                  </a:ln>
                  <a:solidFill>
                    <a:srgbClr val="FFFFFF"/>
                  </a:solidFill>
                  <a:effectLst/>
                  <a:uLnTx/>
                  <a:uFillTx/>
                  <a:latin typeface="DM Sans"/>
                  <a:ea typeface="+mn-ea"/>
                  <a:cs typeface="+mn-cs"/>
                </a:endParaRPr>
              </a:p>
            </p:txBody>
          </p:sp>
          <p:sp>
            <p:nvSpPr>
              <p:cNvPr id="34" name="TextBox 33">
                <a:extLst>
                  <a:ext uri="{FF2B5EF4-FFF2-40B4-BE49-F238E27FC236}">
                    <a16:creationId xmlns:a16="http://schemas.microsoft.com/office/drawing/2014/main" id="{A214BD5B-12A7-8343-8C1D-3C297945E012}"/>
                  </a:ext>
                </a:extLst>
              </p:cNvPr>
              <p:cNvSpPr txBox="1"/>
              <p:nvPr/>
            </p:nvSpPr>
            <p:spPr bwMode="ltGray">
              <a:xfrm>
                <a:off x="3129111" y="3325665"/>
                <a:ext cx="1551662" cy="676685"/>
              </a:xfrm>
              <a:prstGeom prst="rect">
                <a:avLst/>
              </a:prstGeom>
              <a:noFill/>
            </p:spPr>
            <p:txBody>
              <a:bodyPr wrap="square" lIns="0" tIns="0" rIns="0" bIns="0" rtlCol="0">
                <a:spAutoFit/>
              </a:bodyPr>
              <a:lstStyle/>
              <a:p>
                <a:pPr marL="0" marR="0" lvl="1" indent="0" algn="ctr" defTabSz="685800" rtl="0" eaLnBrk="1" fontAlgn="auto" latinLnBrk="0" hangingPunct="1">
                  <a:lnSpc>
                    <a:spcPct val="100000"/>
                  </a:lnSpc>
                  <a:spcBef>
                    <a:spcPts val="0"/>
                  </a:spcBef>
                  <a:spcAft>
                    <a:spcPts val="30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DM Sans"/>
                    <a:ea typeface="Arial Narrow" charset="0"/>
                    <a:cs typeface="Arial" panose="020B0604020202020204" pitchFamily="34" charset="0"/>
                  </a:rPr>
                  <a:t>Go to </a:t>
                </a:r>
                <a:r>
                  <a:rPr kumimoji="0" lang="en-US" sz="1400" b="1" i="0" u="none" strike="noStrike" kern="0" cap="none" spc="0" normalizeH="0" baseline="0" noProof="0" dirty="0">
                    <a:ln>
                      <a:noFill/>
                    </a:ln>
                    <a:solidFill>
                      <a:srgbClr val="FFFFFF"/>
                    </a:solidFill>
                    <a:effectLst/>
                    <a:uLnTx/>
                    <a:uFillTx/>
                    <a:latin typeface="DM Sans"/>
                    <a:ea typeface="Arial Narrow" charset="0"/>
                    <a:cs typeface="Arial" panose="020B0604020202020204" pitchFamily="34" charset="0"/>
                  </a:rPr>
                  <a:t>Find a Doctor &amp; Estimate Costs</a:t>
                </a:r>
                <a:r>
                  <a:rPr kumimoji="0" lang="en-US" sz="1400" b="0" i="0" u="none" strike="noStrike" kern="0" cap="none" spc="0" normalizeH="0" baseline="0" noProof="0" dirty="0">
                    <a:ln>
                      <a:noFill/>
                    </a:ln>
                    <a:solidFill>
                      <a:srgbClr val="FFFFFF"/>
                    </a:solidFill>
                    <a:effectLst/>
                    <a:uLnTx/>
                    <a:uFillTx/>
                    <a:latin typeface="DM Sans"/>
                    <a:ea typeface="Arial Narrow" charset="0"/>
                    <a:cs typeface="Arial" panose="020B0604020202020204" pitchFamily="34" charset="0"/>
                  </a:rPr>
                  <a:t> </a:t>
                </a:r>
              </a:p>
            </p:txBody>
          </p:sp>
        </p:grpSp>
      </p:grpSp>
      <p:sp>
        <p:nvSpPr>
          <p:cNvPr id="10" name="Title 1">
            <a:extLst>
              <a:ext uri="{FF2B5EF4-FFF2-40B4-BE49-F238E27FC236}">
                <a16:creationId xmlns:a16="http://schemas.microsoft.com/office/drawing/2014/main" id="{940F1965-CDA2-B941-A923-84D41FE6A58E}"/>
              </a:ext>
            </a:extLst>
          </p:cNvPr>
          <p:cNvSpPr txBox="1">
            <a:spLocks/>
          </p:cNvSpPr>
          <p:nvPr/>
        </p:nvSpPr>
        <p:spPr bwMode="auto">
          <a:xfrm>
            <a:off x="266700" y="254927"/>
            <a:ext cx="11658600" cy="810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indent="0" algn="ctr">
              <a:lnSpc>
                <a:spcPts val="4500"/>
              </a:lnSpc>
              <a:buNone/>
            </a:pPr>
            <a:r>
              <a:rPr lang="en-US" sz="4500" dirty="0">
                <a:solidFill>
                  <a:srgbClr val="FC5C3B"/>
                </a:solidFill>
                <a:latin typeface="+mj-lt"/>
              </a:rPr>
              <a:t>Review your directory information</a:t>
            </a:r>
          </a:p>
        </p:txBody>
      </p:sp>
      <p:cxnSp>
        <p:nvCxnSpPr>
          <p:cNvPr id="15" name="Straight Connector 14">
            <a:extLst>
              <a:ext uri="{FF2B5EF4-FFF2-40B4-BE49-F238E27FC236}">
                <a16:creationId xmlns:a16="http://schemas.microsoft.com/office/drawing/2014/main" id="{AC862F05-8740-7C4E-8B79-EAF9BB15C45F}"/>
              </a:ext>
            </a:extLst>
          </p:cNvPr>
          <p:cNvCxnSpPr>
            <a:cxnSpLocks/>
          </p:cNvCxnSpPr>
          <p:nvPr/>
        </p:nvCxnSpPr>
        <p:spPr>
          <a:xfrm flipH="1">
            <a:off x="3995275" y="2681264"/>
            <a:ext cx="2100725"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D66F68F-0D8E-1449-A117-FE075E376D1C}"/>
              </a:ext>
            </a:extLst>
          </p:cNvPr>
          <p:cNvCxnSpPr>
            <a:cxnSpLocks/>
          </p:cNvCxnSpPr>
          <p:nvPr/>
        </p:nvCxnSpPr>
        <p:spPr>
          <a:xfrm flipH="1">
            <a:off x="6138723" y="2681022"/>
            <a:ext cx="2100725"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AC71AA2-17B7-0244-B83A-C3AF74DDCAB6}"/>
              </a:ext>
            </a:extLst>
          </p:cNvPr>
          <p:cNvCxnSpPr>
            <a:cxnSpLocks/>
          </p:cNvCxnSpPr>
          <p:nvPr/>
        </p:nvCxnSpPr>
        <p:spPr>
          <a:xfrm flipH="1">
            <a:off x="8306957" y="2681022"/>
            <a:ext cx="2100725"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D13EF7A-FE2C-4B80-B6AE-0EC29E43BB61}"/>
              </a:ext>
            </a:extLst>
          </p:cNvPr>
          <p:cNvCxnSpPr>
            <a:cxnSpLocks/>
          </p:cNvCxnSpPr>
          <p:nvPr/>
        </p:nvCxnSpPr>
        <p:spPr>
          <a:xfrm flipH="1">
            <a:off x="1841379" y="2681022"/>
            <a:ext cx="2100725"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C46C24A8-5109-4710-8901-B58DA48D5763}"/>
              </a:ext>
            </a:extLst>
          </p:cNvPr>
          <p:cNvSpPr/>
          <p:nvPr/>
        </p:nvSpPr>
        <p:spPr>
          <a:xfrm>
            <a:off x="2362200" y="1568590"/>
            <a:ext cx="922739" cy="922739"/>
          </a:xfrm>
          <a:prstGeom prst="ellipse">
            <a:avLst/>
          </a:prstGeom>
          <a:noFill/>
          <a:ln w="38100">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sp>
        <p:nvSpPr>
          <p:cNvPr id="43" name="Rectangle 42">
            <a:extLst>
              <a:ext uri="{FF2B5EF4-FFF2-40B4-BE49-F238E27FC236}">
                <a16:creationId xmlns:a16="http://schemas.microsoft.com/office/drawing/2014/main" id="{83AE871A-162C-4077-B7CE-5A5FD2F1EEE8}"/>
              </a:ext>
            </a:extLst>
          </p:cNvPr>
          <p:cNvSpPr/>
          <p:nvPr/>
        </p:nvSpPr>
        <p:spPr>
          <a:xfrm>
            <a:off x="3942104" y="2815694"/>
            <a:ext cx="2042111" cy="954107"/>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DM Sans" pitchFamily="2" charset="77"/>
                <a:ea typeface="+mn-ea"/>
                <a:cs typeface="+mn-cs"/>
              </a:rPr>
              <a:t>Click </a:t>
            </a:r>
            <a:r>
              <a:rPr kumimoji="0" lang="en-US" sz="1400" b="1" i="0" u="none" strike="noStrike" kern="1200" cap="none" spc="0" normalizeH="0" baseline="0" noProof="0" dirty="0">
                <a:ln>
                  <a:noFill/>
                </a:ln>
                <a:solidFill>
                  <a:schemeClr val="bg1"/>
                </a:solidFill>
                <a:effectLst/>
                <a:uLnTx/>
                <a:uFillTx/>
                <a:latin typeface="DM Sans" pitchFamily="2" charset="77"/>
                <a:ea typeface="+mn-ea"/>
                <a:cs typeface="+mn-cs"/>
              </a:rPr>
              <a:t>Browse Doctors </a:t>
            </a:r>
            <a:r>
              <a:rPr kumimoji="0" lang="en-US" sz="1400" b="0" i="1" u="none" strike="noStrike" kern="1200" cap="none" spc="0" normalizeH="0" baseline="0" noProof="0" dirty="0">
                <a:ln>
                  <a:noFill/>
                </a:ln>
                <a:solidFill>
                  <a:schemeClr val="bg1"/>
                </a:solidFill>
                <a:effectLst/>
                <a:uLnTx/>
                <a:uFillTx/>
                <a:latin typeface="DM Sans" pitchFamily="2" charset="77"/>
                <a:ea typeface="+mn-ea"/>
                <a:cs typeface="+mn-cs"/>
              </a:rPr>
              <a:t>without signing in, </a:t>
            </a:r>
            <a:r>
              <a:rPr kumimoji="0" lang="en-US" sz="1400" b="0" i="0" u="none" strike="noStrike" kern="1200" cap="none" spc="0" normalizeH="0" baseline="0" noProof="0" dirty="0">
                <a:ln>
                  <a:noFill/>
                </a:ln>
                <a:solidFill>
                  <a:schemeClr val="bg1"/>
                </a:solidFill>
                <a:effectLst/>
                <a:uLnTx/>
                <a:uFillTx/>
                <a:latin typeface="DM Sans" pitchFamily="2" charset="77"/>
                <a:ea typeface="+mn-ea"/>
                <a:cs typeface="+mn-cs"/>
              </a:rPr>
              <a:t>fill in the required fields, and click </a:t>
            </a:r>
            <a:r>
              <a:rPr kumimoji="0" lang="en-US" sz="1400" b="1" i="0" u="none" strike="noStrike" kern="1200" cap="none" spc="0" normalizeH="0" baseline="0" noProof="0" dirty="0">
                <a:ln>
                  <a:noFill/>
                </a:ln>
                <a:solidFill>
                  <a:schemeClr val="bg1"/>
                </a:solidFill>
                <a:effectLst/>
                <a:uLnTx/>
                <a:uFillTx/>
                <a:latin typeface="DM Sans" pitchFamily="2" charset="77"/>
                <a:ea typeface="+mn-ea"/>
                <a:cs typeface="+mn-cs"/>
              </a:rPr>
              <a:t>Search</a:t>
            </a:r>
            <a:endParaRPr kumimoji="0" lang="en-US" sz="1400" b="0" i="0" u="none" strike="noStrike" kern="1200" cap="none" spc="0" normalizeH="0" baseline="0" noProof="0" dirty="0">
              <a:ln>
                <a:noFill/>
              </a:ln>
              <a:solidFill>
                <a:schemeClr val="bg1"/>
              </a:solidFill>
              <a:effectLst/>
              <a:uLnTx/>
              <a:uFillTx/>
              <a:latin typeface="DM Sans" pitchFamily="2" charset="77"/>
              <a:ea typeface="+mn-ea"/>
              <a:cs typeface="+mn-cs"/>
            </a:endParaRPr>
          </a:p>
        </p:txBody>
      </p:sp>
      <p:sp>
        <p:nvSpPr>
          <p:cNvPr id="44" name="Rectangle 43">
            <a:extLst>
              <a:ext uri="{FF2B5EF4-FFF2-40B4-BE49-F238E27FC236}">
                <a16:creationId xmlns:a16="http://schemas.microsoft.com/office/drawing/2014/main" id="{8816A7D2-6638-401A-A604-9058E4BD7B39}"/>
              </a:ext>
            </a:extLst>
          </p:cNvPr>
          <p:cNvSpPr/>
          <p:nvPr/>
        </p:nvSpPr>
        <p:spPr>
          <a:xfrm>
            <a:off x="6195370" y="2811219"/>
            <a:ext cx="1955265" cy="954107"/>
          </a:xfrm>
          <a:prstGeom prst="rect">
            <a:avLst/>
          </a:prstGeom>
        </p:spPr>
        <p:txBody>
          <a:bodyPr wrap="squar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DM Sans" pitchFamily="2" charset="77"/>
                <a:ea typeface="+mn-ea"/>
                <a:cs typeface="+mn-cs"/>
              </a:rPr>
              <a:t>Check that</a:t>
            </a:r>
            <a:r>
              <a:rPr kumimoji="0" lang="en-US" sz="1400" b="1" i="0" u="none" strike="noStrike" kern="1200" cap="none" spc="0" normalizeH="0" baseline="0" noProof="0" dirty="0">
                <a:ln>
                  <a:noFill/>
                </a:ln>
                <a:solidFill>
                  <a:schemeClr val="bg1"/>
                </a:solidFill>
                <a:effectLst/>
                <a:uLnTx/>
                <a:uFillTx/>
                <a:latin typeface="DM Sans" pitchFamily="2" charset="77"/>
                <a:ea typeface="+mn-ea"/>
                <a:cs typeface="+mn-cs"/>
              </a:rPr>
              <a:t> all</a:t>
            </a:r>
            <a:r>
              <a:rPr kumimoji="0" lang="en-US" sz="1400" b="0" i="0" u="none" strike="noStrike" kern="1200" cap="none" spc="0" normalizeH="0" baseline="0" noProof="0" dirty="0">
                <a:ln>
                  <a:noFill/>
                </a:ln>
                <a:solidFill>
                  <a:schemeClr val="bg1"/>
                </a:solidFill>
                <a:effectLst/>
                <a:uLnTx/>
                <a:uFillTx/>
                <a:latin typeface="DM Sans" pitchFamily="2" charset="77"/>
                <a:ea typeface="+mn-ea"/>
                <a:cs typeface="+mn-cs"/>
              </a:rPr>
              <a:t> the information is correct for each of your site locations</a:t>
            </a:r>
            <a:endParaRPr kumimoji="0" lang="en-US" sz="1400" b="0" i="0" u="none" strike="noStrike" kern="1200" cap="none" spc="0" normalizeH="0" baseline="0" noProof="0" dirty="0">
              <a:ln>
                <a:noFill/>
              </a:ln>
              <a:solidFill>
                <a:srgbClr val="1A1918"/>
              </a:solidFill>
              <a:effectLst/>
              <a:uLnTx/>
              <a:uFillTx/>
              <a:latin typeface="DM Sans" pitchFamily="2" charset="77"/>
              <a:ea typeface="+mn-ea"/>
              <a:cs typeface="+mn-cs"/>
            </a:endParaRPr>
          </a:p>
        </p:txBody>
      </p:sp>
      <p:sp>
        <p:nvSpPr>
          <p:cNvPr id="45" name="Rectangle 44">
            <a:extLst>
              <a:ext uri="{FF2B5EF4-FFF2-40B4-BE49-F238E27FC236}">
                <a16:creationId xmlns:a16="http://schemas.microsoft.com/office/drawing/2014/main" id="{9368FBC2-1F48-4F62-A606-8911D0C581F0}"/>
              </a:ext>
            </a:extLst>
          </p:cNvPr>
          <p:cNvSpPr/>
          <p:nvPr/>
        </p:nvSpPr>
        <p:spPr>
          <a:xfrm>
            <a:off x="8326145" y="2769423"/>
            <a:ext cx="1955074" cy="1815882"/>
          </a:xfrm>
          <a:prstGeom prst="rect">
            <a:avLst/>
          </a:prstGeom>
        </p:spPr>
        <p:txBody>
          <a:bodyPr wrap="squar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DM Sans" pitchFamily="2" charset="77"/>
                <a:ea typeface="+mn-ea"/>
                <a:cs typeface="+mn-cs"/>
              </a:rPr>
              <a:t>When changes are needed, </a:t>
            </a:r>
            <a:r>
              <a:rPr lang="en-US" sz="1400" dirty="0">
                <a:solidFill>
                  <a:schemeClr val="bg1"/>
                </a:solidFill>
                <a:latin typeface="DM Sans" pitchFamily="2" charset="77"/>
              </a:rPr>
              <a:t>use CAQH Proview® or </a:t>
            </a:r>
            <a:r>
              <a:rPr kumimoji="0" lang="en-US" sz="1400" b="0" i="0" u="none" strike="noStrike" kern="1200" cap="none" spc="0" normalizeH="0" baseline="0" noProof="0" dirty="0">
                <a:ln>
                  <a:noFill/>
                </a:ln>
                <a:solidFill>
                  <a:schemeClr val="bg1"/>
                </a:solidFill>
                <a:effectLst/>
                <a:uLnTx/>
                <a:uFillTx/>
                <a:latin typeface="DM Sans" pitchFamily="2" charset="77"/>
                <a:ea typeface="+mn-ea"/>
                <a:cs typeface="+mn-cs"/>
              </a:rPr>
              <a:t>complete an </a:t>
            </a:r>
            <a:r>
              <a:rPr kumimoji="0" lang="en-US" sz="1400" b="0" i="1" u="none" strike="noStrike" kern="1200" cap="none" spc="0" normalizeH="0" baseline="0" noProof="0" dirty="0">
                <a:ln>
                  <a:noFill/>
                </a:ln>
                <a:solidFill>
                  <a:schemeClr val="bg1"/>
                </a:solidFill>
                <a:effectLst/>
                <a:uLnTx/>
                <a:uFillTx/>
                <a:latin typeface="DM Sans" pitchFamily="2" charset="77"/>
                <a:ea typeface="+mn-ea"/>
                <a:cs typeface="+mn-cs"/>
              </a:rPr>
              <a:t>Update Form </a:t>
            </a:r>
            <a:r>
              <a:rPr lang="en-US" sz="1400" dirty="0">
                <a:solidFill>
                  <a:schemeClr val="bg1"/>
                </a:solidFill>
                <a:latin typeface="DM Sans" pitchFamily="2" charset="77"/>
              </a:rPr>
              <a:t>in </a:t>
            </a:r>
            <a:r>
              <a:rPr kumimoji="0" lang="en-US" sz="1400" b="0" i="0" u="none" strike="noStrike" kern="1200" cap="none" spc="0" normalizeH="0" baseline="0" noProof="0" dirty="0">
                <a:ln>
                  <a:noFill/>
                </a:ln>
                <a:solidFill>
                  <a:schemeClr val="bg1"/>
                </a:solidFill>
                <a:effectLst/>
                <a:uLnTx/>
                <a:uFillTx/>
                <a:latin typeface="DM Sans" pitchFamily="2" charset="77"/>
                <a:ea typeface="+mn-ea"/>
                <a:cs typeface="+mn-cs"/>
              </a:rPr>
              <a:t>the Forms section of Provider Central</a:t>
            </a:r>
            <a:br>
              <a:rPr kumimoji="0" lang="en-US" sz="1400" b="0" i="0" u="none" strike="noStrike" kern="1200" cap="none" spc="0" normalizeH="0" baseline="0" noProof="0" dirty="0">
                <a:ln>
                  <a:noFill/>
                </a:ln>
                <a:solidFill>
                  <a:srgbClr val="1A1918"/>
                </a:solidFill>
                <a:effectLst/>
                <a:uLnTx/>
                <a:uFillTx/>
                <a:latin typeface="DM Sans" pitchFamily="2" charset="77"/>
                <a:ea typeface="+mn-ea"/>
                <a:cs typeface="+mn-cs"/>
              </a:rPr>
            </a:br>
            <a:endParaRPr kumimoji="0" lang="en-US" sz="1400" b="0" i="0" u="none" strike="noStrike" kern="1200" cap="none" spc="0" normalizeH="0" baseline="0" noProof="0" dirty="0">
              <a:ln>
                <a:noFill/>
              </a:ln>
              <a:solidFill>
                <a:srgbClr val="1A1918"/>
              </a:solidFill>
              <a:effectLst/>
              <a:uLnTx/>
              <a:uFillTx/>
              <a:latin typeface="DM Sans" pitchFamily="2" charset="77"/>
              <a:ea typeface="+mn-ea"/>
              <a:cs typeface="+mn-cs"/>
            </a:endParaRPr>
          </a:p>
        </p:txBody>
      </p:sp>
      <p:sp>
        <p:nvSpPr>
          <p:cNvPr id="46" name="Oval 45">
            <a:extLst>
              <a:ext uri="{FF2B5EF4-FFF2-40B4-BE49-F238E27FC236}">
                <a16:creationId xmlns:a16="http://schemas.microsoft.com/office/drawing/2014/main" id="{0A9777F8-5587-4696-A8A4-9C6DD225AD28}"/>
              </a:ext>
            </a:extLst>
          </p:cNvPr>
          <p:cNvSpPr/>
          <p:nvPr/>
        </p:nvSpPr>
        <p:spPr>
          <a:xfrm>
            <a:off x="4564521" y="1591348"/>
            <a:ext cx="898128" cy="898128"/>
          </a:xfrm>
          <a:prstGeom prst="ellipse">
            <a:avLst/>
          </a:prstGeom>
          <a:noFill/>
          <a:ln w="38100">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sp>
        <p:nvSpPr>
          <p:cNvPr id="47" name="Oval 46">
            <a:extLst>
              <a:ext uri="{FF2B5EF4-FFF2-40B4-BE49-F238E27FC236}">
                <a16:creationId xmlns:a16="http://schemas.microsoft.com/office/drawing/2014/main" id="{ADF0BFC2-154C-4C57-86FF-6C3D81DA5759}"/>
              </a:ext>
            </a:extLst>
          </p:cNvPr>
          <p:cNvSpPr/>
          <p:nvPr/>
        </p:nvSpPr>
        <p:spPr>
          <a:xfrm>
            <a:off x="6686181" y="1556870"/>
            <a:ext cx="945070" cy="945070"/>
          </a:xfrm>
          <a:prstGeom prst="ellipse">
            <a:avLst/>
          </a:prstGeom>
          <a:noFill/>
          <a:ln w="38100">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sp>
        <p:nvSpPr>
          <p:cNvPr id="49" name="Oval 48">
            <a:extLst>
              <a:ext uri="{FF2B5EF4-FFF2-40B4-BE49-F238E27FC236}">
                <a16:creationId xmlns:a16="http://schemas.microsoft.com/office/drawing/2014/main" id="{19755411-53F4-479A-A985-CB136A7A4893}"/>
              </a:ext>
            </a:extLst>
          </p:cNvPr>
          <p:cNvSpPr/>
          <p:nvPr/>
        </p:nvSpPr>
        <p:spPr>
          <a:xfrm>
            <a:off x="8786806" y="1559988"/>
            <a:ext cx="930793" cy="930793"/>
          </a:xfrm>
          <a:prstGeom prst="ellipse">
            <a:avLst/>
          </a:prstGeom>
          <a:noFill/>
          <a:ln w="38100">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pic>
        <p:nvPicPr>
          <p:cNvPr id="11" name="Picture 10" descr="A picture containing gear&#10;&#10;Description automatically generated">
            <a:extLst>
              <a:ext uri="{FF2B5EF4-FFF2-40B4-BE49-F238E27FC236}">
                <a16:creationId xmlns:a16="http://schemas.microsoft.com/office/drawing/2014/main" id="{EBC2525E-6359-402D-A1A9-7CF426B004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5340" y="1872836"/>
            <a:ext cx="421646" cy="414248"/>
          </a:xfrm>
          <a:prstGeom prst="rect">
            <a:avLst/>
          </a:prstGeom>
        </p:spPr>
      </p:pic>
      <p:pic>
        <p:nvPicPr>
          <p:cNvPr id="13" name="Picture 12" descr="Icon&#10;&#10;Description automatically generated">
            <a:extLst>
              <a:ext uri="{FF2B5EF4-FFF2-40B4-BE49-F238E27FC236}">
                <a16:creationId xmlns:a16="http://schemas.microsoft.com/office/drawing/2014/main" id="{E3D215FC-CFB0-47D7-B3B6-3C8D0CCDAE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9631" y="1871616"/>
            <a:ext cx="532224" cy="449064"/>
          </a:xfrm>
          <a:prstGeom prst="rect">
            <a:avLst/>
          </a:prstGeom>
        </p:spPr>
      </p:pic>
      <p:pic>
        <p:nvPicPr>
          <p:cNvPr id="16" name="Picture 15">
            <a:extLst>
              <a:ext uri="{FF2B5EF4-FFF2-40B4-BE49-F238E27FC236}">
                <a16:creationId xmlns:a16="http://schemas.microsoft.com/office/drawing/2014/main" id="{DE011D59-2F77-4114-861C-35F577B8D4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7928" y="1754327"/>
            <a:ext cx="402530" cy="525039"/>
          </a:xfrm>
          <a:prstGeom prst="rect">
            <a:avLst/>
          </a:prstGeom>
        </p:spPr>
      </p:pic>
      <p:pic>
        <p:nvPicPr>
          <p:cNvPr id="18" name="Picture 17" descr="A picture containing text, table&#10;&#10;Description automatically generated">
            <a:extLst>
              <a:ext uri="{FF2B5EF4-FFF2-40B4-BE49-F238E27FC236}">
                <a16:creationId xmlns:a16="http://schemas.microsoft.com/office/drawing/2014/main" id="{CB85AE26-329D-437F-92DA-D4AD853CBB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6831" y="1726436"/>
            <a:ext cx="568818" cy="603292"/>
          </a:xfrm>
          <a:prstGeom prst="rect">
            <a:avLst/>
          </a:prstGeom>
        </p:spPr>
      </p:pic>
      <p:sp>
        <p:nvSpPr>
          <p:cNvPr id="33" name="TextBox 32">
            <a:extLst>
              <a:ext uri="{FF2B5EF4-FFF2-40B4-BE49-F238E27FC236}">
                <a16:creationId xmlns:a16="http://schemas.microsoft.com/office/drawing/2014/main" id="{5D67DAE1-0CA2-46C2-9DB7-23DA1463E791}"/>
              </a:ext>
            </a:extLst>
          </p:cNvPr>
          <p:cNvSpPr txBox="1"/>
          <p:nvPr/>
        </p:nvSpPr>
        <p:spPr>
          <a:xfrm>
            <a:off x="11430000" y="6389120"/>
            <a:ext cx="761999" cy="215444"/>
          </a:xfrm>
          <a:prstGeom prst="rect">
            <a:avLst/>
          </a:prstGeom>
          <a:noFill/>
        </p:spPr>
        <p:txBody>
          <a:bodyPr wrap="square">
            <a:spAutoFit/>
          </a:bodyPr>
          <a:lstStyle/>
          <a:p>
            <a:fld id="{59B86030-C55B-4DC1-9E1A-C067DCFF1B6F}" type="slidenum">
              <a:rPr lang="en-US" sz="800" u="none" smtClean="0">
                <a:solidFill>
                  <a:schemeClr val="bg1"/>
                </a:solidFill>
                <a:effectLst/>
                <a:latin typeface="+mn-lt"/>
                <a:ea typeface="Arial" charset="0"/>
                <a:cs typeface="Arial" charset="0"/>
              </a:rPr>
              <a:pPr/>
              <a:t>26</a:t>
            </a:fld>
            <a:endParaRPr lang="en-US" sz="800" dirty="0"/>
          </a:p>
        </p:txBody>
      </p:sp>
      <p:pic>
        <p:nvPicPr>
          <p:cNvPr id="36" name="Picture 35">
            <a:extLst>
              <a:ext uri="{FF2B5EF4-FFF2-40B4-BE49-F238E27FC236}">
                <a16:creationId xmlns:a16="http://schemas.microsoft.com/office/drawing/2014/main" id="{78277E04-0204-403A-91E9-1F0842B721E9}"/>
              </a:ext>
            </a:extLst>
          </p:cNvPr>
          <p:cNvPicPr>
            <a:picLocks noChangeAspect="1"/>
          </p:cNvPicPr>
          <p:nvPr/>
        </p:nvPicPr>
        <p:blipFill>
          <a:blip r:embed="rId7"/>
          <a:stretch>
            <a:fillRect/>
          </a:stretch>
        </p:blipFill>
        <p:spPr>
          <a:xfrm>
            <a:off x="3429000" y="4585305"/>
            <a:ext cx="5486400" cy="663070"/>
          </a:xfrm>
          <a:prstGeom prst="rect">
            <a:avLst/>
          </a:prstGeom>
        </p:spPr>
      </p:pic>
      <p:sp>
        <p:nvSpPr>
          <p:cNvPr id="38" name="object 10">
            <a:extLst>
              <a:ext uri="{FF2B5EF4-FFF2-40B4-BE49-F238E27FC236}">
                <a16:creationId xmlns:a16="http://schemas.microsoft.com/office/drawing/2014/main" id="{1330B4D6-3728-42D3-8BAA-EA8790BE2D2F}"/>
              </a:ext>
            </a:extLst>
          </p:cNvPr>
          <p:cNvSpPr txBox="1"/>
          <p:nvPr/>
        </p:nvSpPr>
        <p:spPr>
          <a:xfrm>
            <a:off x="614498" y="5715000"/>
            <a:ext cx="10815500" cy="932371"/>
          </a:xfrm>
          <a:prstGeom prst="rect">
            <a:avLst/>
          </a:prstGeom>
        </p:spPr>
        <p:txBody>
          <a:bodyPr vert="horz" wrap="square" lIns="91440" tIns="93345" rIns="0" bIns="0" rtlCol="0">
            <a:spAutoFit/>
          </a:bodyPr>
          <a:lstStyle/>
          <a:p>
            <a:pPr marL="12700" marR="0" lvl="0" indent="0" algn="ctr" defTabSz="914400" rtl="0" eaLnBrk="1" fontAlgn="base" latinLnBrk="0" hangingPunct="1">
              <a:lnSpc>
                <a:spcPts val="2220"/>
              </a:lnSpc>
              <a:spcBef>
                <a:spcPts val="0"/>
              </a:spcBef>
              <a:spcAft>
                <a:spcPct val="0"/>
              </a:spcAft>
              <a:buClrTx/>
              <a:buSzTx/>
              <a:buFontTx/>
              <a:buNone/>
              <a:tabLst/>
              <a:defRPr/>
            </a:pPr>
            <a:r>
              <a:rPr kumimoji="0" lang="en-US" sz="1700" b="1" i="0" u="none" strike="noStrike" kern="1200" cap="none" spc="300" normalizeH="0" baseline="0" noProof="0" dirty="0">
                <a:ln>
                  <a:noFill/>
                </a:ln>
                <a:solidFill>
                  <a:srgbClr val="FFFFFF"/>
                </a:solidFill>
                <a:effectLst/>
                <a:uLnTx/>
                <a:uFillTx/>
                <a:latin typeface="DM Sans" pitchFamily="2" charset="77"/>
                <a:ea typeface="+mn-ea"/>
                <a:cs typeface="Calibri-Light"/>
              </a:rPr>
              <a:t>We use CAQH Proview for credentialing and recredentialing, and we are now using it to ensure the accuracy of your data in our provider directories with DirectAssure. </a:t>
            </a:r>
          </a:p>
        </p:txBody>
      </p:sp>
    </p:spTree>
    <p:extLst>
      <p:ext uri="{BB962C8B-B14F-4D97-AF65-F5344CB8AC3E}">
        <p14:creationId xmlns:p14="http://schemas.microsoft.com/office/powerpoint/2010/main" val="2225621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7039EE4-8D7F-CF49-95BD-3A53CE351201}"/>
              </a:ext>
            </a:extLst>
          </p:cNvPr>
          <p:cNvSpPr txBox="1">
            <a:spLocks/>
          </p:cNvSpPr>
          <p:nvPr/>
        </p:nvSpPr>
        <p:spPr bwMode="auto">
          <a:xfrm>
            <a:off x="-14868" y="1229309"/>
            <a:ext cx="12192000" cy="210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ctr" defTabSz="914400" rtl="0" eaLnBrk="1" fontAlgn="base" latinLnBrk="0" hangingPunct="1">
              <a:lnSpc>
                <a:spcPts val="5400"/>
              </a:lnSpc>
              <a:spcBef>
                <a:spcPct val="0"/>
              </a:spcBef>
              <a:spcAft>
                <a:spcPct val="0"/>
              </a:spcAft>
              <a:buClrTx/>
              <a:buSzTx/>
              <a:buFontTx/>
              <a:buNone/>
              <a:tabLst/>
              <a:defRPr/>
            </a:pPr>
            <a:r>
              <a:rPr kumimoji="0" lang="en-US" sz="4500" b="0" i="0" u="none" strike="noStrike" kern="1200" cap="none" spc="-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Replacement claims</a:t>
            </a:r>
          </a:p>
        </p:txBody>
      </p:sp>
      <p:sp>
        <p:nvSpPr>
          <p:cNvPr id="10" name="Rectangle 9">
            <a:extLst>
              <a:ext uri="{FF2B5EF4-FFF2-40B4-BE49-F238E27FC236}">
                <a16:creationId xmlns:a16="http://schemas.microsoft.com/office/drawing/2014/main" id="{CB1EFC50-613F-1245-A6AB-1F7338028C05}"/>
              </a:ext>
            </a:extLst>
          </p:cNvPr>
          <p:cNvSpPr/>
          <p:nvPr/>
        </p:nvSpPr>
        <p:spPr>
          <a:xfrm>
            <a:off x="4951188" y="4628039"/>
            <a:ext cx="2115686" cy="1391761"/>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buClr>
                <a:srgbClr val="0075BE"/>
              </a:buClr>
              <a:buSzPct val="125000"/>
              <a:defRPr/>
            </a:pPr>
            <a:r>
              <a:rPr lang="en-US" sz="1700" kern="0" dirty="0">
                <a:solidFill>
                  <a:srgbClr val="525252"/>
                </a:solidFill>
                <a:latin typeface="Arial" panose="020B0604020202020204" pitchFamily="34" charset="0"/>
              </a:rPr>
              <a:t>Check your replacement claim status online</a:t>
            </a:r>
          </a:p>
        </p:txBody>
      </p:sp>
      <p:sp>
        <p:nvSpPr>
          <p:cNvPr id="6" name="Rectangle 5">
            <a:extLst>
              <a:ext uri="{FF2B5EF4-FFF2-40B4-BE49-F238E27FC236}">
                <a16:creationId xmlns:a16="http://schemas.microsoft.com/office/drawing/2014/main" id="{667CCFFA-FCAE-714A-8C7D-0545DCD0992E}"/>
              </a:ext>
            </a:extLst>
          </p:cNvPr>
          <p:cNvSpPr/>
          <p:nvPr/>
        </p:nvSpPr>
        <p:spPr>
          <a:xfrm>
            <a:off x="7162232" y="4628039"/>
            <a:ext cx="2115686" cy="104428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buClr>
                <a:srgbClr val="0075BE"/>
              </a:buClr>
              <a:buSzPct val="125000"/>
              <a:defRPr/>
            </a:pPr>
            <a:r>
              <a:rPr lang="en-US" sz="1700" kern="0" dirty="0">
                <a:solidFill>
                  <a:srgbClr val="525252"/>
                </a:solidFill>
                <a:latin typeface="Arial" panose="020B0604020202020204" pitchFamily="34" charset="0"/>
              </a:rPr>
              <a:t>Complies with national billing industry standards</a:t>
            </a:r>
          </a:p>
        </p:txBody>
      </p:sp>
      <p:sp>
        <p:nvSpPr>
          <p:cNvPr id="8" name="Rectangle 7">
            <a:extLst>
              <a:ext uri="{FF2B5EF4-FFF2-40B4-BE49-F238E27FC236}">
                <a16:creationId xmlns:a16="http://schemas.microsoft.com/office/drawing/2014/main" id="{E439355B-4BC4-E245-9EBF-655F146CF50C}"/>
              </a:ext>
            </a:extLst>
          </p:cNvPr>
          <p:cNvSpPr/>
          <p:nvPr/>
        </p:nvSpPr>
        <p:spPr>
          <a:xfrm>
            <a:off x="2387672" y="4628039"/>
            <a:ext cx="2567847" cy="2001361"/>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buClr>
                <a:srgbClr val="0075BE"/>
              </a:buClr>
              <a:buSzPct val="125000"/>
              <a:defRPr/>
            </a:pPr>
            <a:r>
              <a:rPr lang="en-US" sz="1700" b="1" kern="0" dirty="0">
                <a:solidFill>
                  <a:srgbClr val="525252"/>
                </a:solidFill>
                <a:latin typeface="Arial" panose="020B0604020202020204" pitchFamily="34" charset="0"/>
              </a:rPr>
              <a:t>Saves time! </a:t>
            </a:r>
          </a:p>
          <a:p>
            <a:pPr algn="ctr">
              <a:spcAft>
                <a:spcPts val="600"/>
              </a:spcAft>
              <a:buClr>
                <a:srgbClr val="0075BE"/>
              </a:buClr>
              <a:buSzPct val="125000"/>
              <a:defRPr/>
            </a:pPr>
            <a:r>
              <a:rPr lang="en-US" sz="1700" kern="0" dirty="0">
                <a:solidFill>
                  <a:srgbClr val="525252"/>
                </a:solidFill>
                <a:latin typeface="Arial" panose="020B0604020202020204" pitchFamily="34" charset="0"/>
              </a:rPr>
              <a:t>You can submit a replacement claim instead of calling to request an adjustment </a:t>
            </a:r>
            <a:r>
              <a:rPr lang="en-US" sz="1700" kern="0" dirty="0">
                <a:solidFill>
                  <a:schemeClr val="bg1"/>
                </a:solidFill>
                <a:latin typeface="Arial" panose="020B0604020202020204" pitchFamily="34" charset="0"/>
              </a:rPr>
              <a:t>or submitting written correspondence</a:t>
            </a:r>
          </a:p>
        </p:txBody>
      </p:sp>
      <p:sp>
        <p:nvSpPr>
          <p:cNvPr id="18" name="TextBox 17">
            <a:extLst>
              <a:ext uri="{FF2B5EF4-FFF2-40B4-BE49-F238E27FC236}">
                <a16:creationId xmlns:a16="http://schemas.microsoft.com/office/drawing/2014/main" id="{501BDAF8-5E60-4ED6-B4A2-3BB85923F137}"/>
              </a:ext>
            </a:extLst>
          </p:cNvPr>
          <p:cNvSpPr txBox="1"/>
          <p:nvPr/>
        </p:nvSpPr>
        <p:spPr>
          <a:xfrm>
            <a:off x="1219200" y="2634722"/>
            <a:ext cx="10058399" cy="35394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n-US" sz="1700" b="1" i="0" u="none" strike="noStrike" kern="1200" cap="none" spc="0" normalizeH="0" baseline="0" noProof="0" dirty="0">
                <a:ln>
                  <a:noFill/>
                </a:ln>
                <a:solidFill>
                  <a:srgbClr val="2474BA"/>
                </a:solidFill>
                <a:effectLst/>
                <a:uLnTx/>
                <a:uFillTx/>
                <a:latin typeface="Arial" panose="020B0604020202020204" pitchFamily="34" charset="0"/>
                <a:ea typeface="+mn-ea"/>
                <a:cs typeface="Arial" panose="020B0604020202020204" pitchFamily="34" charset="0"/>
              </a:rPr>
              <a:t>SUBMIT REPLACEMENT CLAIMS ELECTRONICALLY INSTEAD OF CALLING OR WRITING US</a:t>
            </a:r>
          </a:p>
        </p:txBody>
      </p:sp>
      <p:sp>
        <p:nvSpPr>
          <p:cNvPr id="14" name="TextBox 13">
            <a:extLst>
              <a:ext uri="{FF2B5EF4-FFF2-40B4-BE49-F238E27FC236}">
                <a16:creationId xmlns:a16="http://schemas.microsoft.com/office/drawing/2014/main" id="{25B130E6-9CDC-411A-9D42-35AFCC03BA36}"/>
              </a:ext>
            </a:extLst>
          </p:cNvPr>
          <p:cNvSpPr txBox="1"/>
          <p:nvPr/>
        </p:nvSpPr>
        <p:spPr>
          <a:xfrm>
            <a:off x="4144933" y="3347164"/>
            <a:ext cx="3728195" cy="369332"/>
          </a:xfrm>
          <a:prstGeom prst="rect">
            <a:avLst/>
          </a:prstGeom>
          <a:noFill/>
        </p:spPr>
        <p:txBody>
          <a:bodyPr wrap="square" rtlCol="0">
            <a:spAutoFit/>
          </a:bodyPr>
          <a:lstStyle/>
          <a:p>
            <a:pPr algn="ctr"/>
            <a:r>
              <a:rPr lang="en-US" b="1" dirty="0">
                <a:solidFill>
                  <a:schemeClr val="accent2"/>
                </a:solidFill>
              </a:rPr>
              <a:t>ADVANTAGES</a:t>
            </a:r>
            <a:endParaRPr lang="en-US" dirty="0">
              <a:solidFill>
                <a:schemeClr val="accent2"/>
              </a:solidFill>
            </a:endParaRPr>
          </a:p>
        </p:txBody>
      </p:sp>
      <p:pic>
        <p:nvPicPr>
          <p:cNvPr id="15" name="Picture 14" descr="Icon&#10;&#10;Description automatically generated">
            <a:extLst>
              <a:ext uri="{FF2B5EF4-FFF2-40B4-BE49-F238E27FC236}">
                <a16:creationId xmlns:a16="http://schemas.microsoft.com/office/drawing/2014/main" id="{1E990D28-6980-4B67-B1CE-660C2A4B4A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3128" y="3963692"/>
            <a:ext cx="590550" cy="628650"/>
          </a:xfrm>
          <a:prstGeom prst="rect">
            <a:avLst/>
          </a:prstGeom>
        </p:spPr>
      </p:pic>
      <p:pic>
        <p:nvPicPr>
          <p:cNvPr id="17" name="Picture 16" descr="A screenshot of a computer&#10;&#10;Description automatically generated with medium confidence">
            <a:extLst>
              <a:ext uri="{FF2B5EF4-FFF2-40B4-BE49-F238E27FC236}">
                <a16:creationId xmlns:a16="http://schemas.microsoft.com/office/drawing/2014/main" id="{D7F6A64E-09D1-4712-8FD2-014132EA9C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9942" y="4015716"/>
            <a:ext cx="638175" cy="524601"/>
          </a:xfrm>
          <a:prstGeom prst="rect">
            <a:avLst/>
          </a:prstGeom>
        </p:spPr>
      </p:pic>
      <p:pic>
        <p:nvPicPr>
          <p:cNvPr id="19" name="Picture 18" descr="Icon&#10;&#10;Description automatically generated">
            <a:extLst>
              <a:ext uri="{FF2B5EF4-FFF2-40B4-BE49-F238E27FC236}">
                <a16:creationId xmlns:a16="http://schemas.microsoft.com/office/drawing/2014/main" id="{8EAE4762-F8C7-483B-83E9-A0811C27D3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2294" y="3769200"/>
            <a:ext cx="558604" cy="771117"/>
          </a:xfrm>
          <a:prstGeom prst="rect">
            <a:avLst/>
          </a:prstGeom>
        </p:spPr>
      </p:pic>
    </p:spTree>
    <p:extLst>
      <p:ext uri="{BB962C8B-B14F-4D97-AF65-F5344CB8AC3E}">
        <p14:creationId xmlns:p14="http://schemas.microsoft.com/office/powerpoint/2010/main" val="1231039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747A6C4-96F6-44A2-B37C-8725E9BD22AB}"/>
              </a:ext>
            </a:extLst>
          </p:cNvPr>
          <p:cNvCxnSpPr>
            <a:cxnSpLocks/>
          </p:cNvCxnSpPr>
          <p:nvPr/>
        </p:nvCxnSpPr>
        <p:spPr>
          <a:xfrm>
            <a:off x="0" y="640080"/>
            <a:ext cx="3319975" cy="0"/>
          </a:xfrm>
          <a:prstGeom prst="line">
            <a:avLst/>
          </a:prstGeom>
          <a:ln w="177800">
            <a:solidFill>
              <a:srgbClr val="57C9AE"/>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20ED65D0-64DF-48F2-80A9-BA87A1DB62A0}"/>
              </a:ext>
            </a:extLst>
          </p:cNvPr>
          <p:cNvSpPr txBox="1">
            <a:spLocks/>
          </p:cNvSpPr>
          <p:nvPr/>
        </p:nvSpPr>
        <p:spPr bwMode="auto">
          <a:xfrm>
            <a:off x="838200" y="1295400"/>
            <a:ext cx="3139068" cy="2743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r>
              <a:rPr lang="en-US" sz="4500" dirty="0">
                <a:solidFill>
                  <a:srgbClr val="FC5C3B"/>
                </a:solidFill>
                <a:latin typeface="+mj-lt"/>
              </a:rPr>
              <a:t>WHEN TO USE REPLACEMENT CLAIMS</a:t>
            </a:r>
          </a:p>
        </p:txBody>
      </p:sp>
      <p:sp>
        <p:nvSpPr>
          <p:cNvPr id="5" name="Text Placeholder 1">
            <a:extLst>
              <a:ext uri="{FF2B5EF4-FFF2-40B4-BE49-F238E27FC236}">
                <a16:creationId xmlns:a16="http://schemas.microsoft.com/office/drawing/2014/main" id="{260A47AF-31F0-4C19-B593-6483BD5000C4}"/>
              </a:ext>
            </a:extLst>
          </p:cNvPr>
          <p:cNvSpPr txBox="1">
            <a:spLocks/>
          </p:cNvSpPr>
          <p:nvPr/>
        </p:nvSpPr>
        <p:spPr>
          <a:xfrm>
            <a:off x="5638800" y="1295400"/>
            <a:ext cx="6096000" cy="4572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altLang="en-US" sz="1800" dirty="0">
                <a:solidFill>
                  <a:srgbClr val="0070C0"/>
                </a:solidFill>
                <a:latin typeface="Arial" panose="020B0604020202020204" pitchFamily="34" charset="0"/>
              </a:rPr>
              <a:t>To </a:t>
            </a:r>
            <a:r>
              <a:rPr lang="en-US" sz="1800" dirty="0">
                <a:solidFill>
                  <a:srgbClr val="0070C0"/>
                </a:solidFill>
                <a:latin typeface="Arial" panose="020B0604020202020204" pitchFamily="34" charset="0"/>
              </a:rPr>
              <a:t>change or correct</a:t>
            </a:r>
          </a:p>
          <a:p>
            <a:pPr marL="631825" lvl="1" indent="-342900" fontAlgn="auto">
              <a:spcAft>
                <a:spcPts val="0"/>
              </a:spcAft>
              <a:buFont typeface="Courier New" panose="02070309020205020404" pitchFamily="49" charset="0"/>
              <a:buChar char="o"/>
            </a:pPr>
            <a:r>
              <a:rPr lang="en-US" sz="1700" dirty="0">
                <a:solidFill>
                  <a:schemeClr val="accent3">
                    <a:lumMod val="50000"/>
                  </a:schemeClr>
                </a:solidFill>
                <a:latin typeface="Arial" panose="020B0604020202020204" pitchFamily="34" charset="0"/>
              </a:rPr>
              <a:t>Billed amounts</a:t>
            </a:r>
          </a:p>
          <a:p>
            <a:pPr marL="631825" lvl="1" indent="-342900" fontAlgn="auto">
              <a:spcAft>
                <a:spcPts val="0"/>
              </a:spcAft>
              <a:buFont typeface="Courier New" panose="02070309020205020404" pitchFamily="49" charset="0"/>
              <a:buChar char="o"/>
            </a:pPr>
            <a:r>
              <a:rPr lang="en-US" sz="1700" dirty="0">
                <a:solidFill>
                  <a:schemeClr val="accent3">
                    <a:lumMod val="50000"/>
                  </a:schemeClr>
                </a:solidFill>
                <a:latin typeface="Arial" panose="020B0604020202020204" pitchFamily="34" charset="0"/>
              </a:rPr>
              <a:t>Diagnosis codes</a:t>
            </a:r>
          </a:p>
          <a:p>
            <a:pPr marL="631825" lvl="1" indent="-342900" fontAlgn="auto">
              <a:spcAft>
                <a:spcPts val="0"/>
              </a:spcAft>
              <a:buFont typeface="Courier New" panose="02070309020205020404" pitchFamily="49" charset="0"/>
              <a:buChar char="o"/>
            </a:pPr>
            <a:r>
              <a:rPr lang="en-US" sz="1700" dirty="0">
                <a:solidFill>
                  <a:schemeClr val="accent3">
                    <a:lumMod val="50000"/>
                  </a:schemeClr>
                </a:solidFill>
                <a:latin typeface="Arial" panose="020B0604020202020204" pitchFamily="34" charset="0"/>
              </a:rPr>
              <a:t>Modifiers</a:t>
            </a:r>
          </a:p>
          <a:p>
            <a:pPr marL="631825" lvl="1" indent="-342900" fontAlgn="auto">
              <a:spcAft>
                <a:spcPts val="0"/>
              </a:spcAft>
              <a:buFont typeface="Courier New" panose="02070309020205020404" pitchFamily="49" charset="0"/>
              <a:buChar char="o"/>
            </a:pPr>
            <a:r>
              <a:rPr lang="en-US" sz="1700" dirty="0">
                <a:solidFill>
                  <a:schemeClr val="accent3">
                    <a:lumMod val="50000"/>
                  </a:schemeClr>
                </a:solidFill>
                <a:latin typeface="Arial" panose="020B0604020202020204" pitchFamily="34" charset="0"/>
              </a:rPr>
              <a:t>Patient data (except the member ID)</a:t>
            </a:r>
          </a:p>
          <a:p>
            <a:pPr marL="631825" lvl="1" indent="-342900" fontAlgn="auto">
              <a:spcAft>
                <a:spcPts val="0"/>
              </a:spcAft>
              <a:buFont typeface="Courier New" panose="02070309020205020404" pitchFamily="49" charset="0"/>
              <a:buChar char="o"/>
            </a:pPr>
            <a:r>
              <a:rPr lang="en-US" sz="1700" dirty="0">
                <a:solidFill>
                  <a:schemeClr val="accent3">
                    <a:lumMod val="50000"/>
                  </a:schemeClr>
                </a:solidFill>
                <a:latin typeface="Arial" panose="020B0604020202020204" pitchFamily="34" charset="0"/>
              </a:rPr>
              <a:t>Procedure codes</a:t>
            </a:r>
          </a:p>
          <a:p>
            <a:pPr marL="117475" indent="-285750" fontAlgn="auto">
              <a:spcAft>
                <a:spcPts val="0"/>
              </a:spcAft>
            </a:pPr>
            <a:r>
              <a:rPr lang="en-US" sz="1800" dirty="0">
                <a:solidFill>
                  <a:srgbClr val="0070C0"/>
                </a:solidFill>
                <a:latin typeface="Arial" panose="020B0604020202020204" pitchFamily="34" charset="0"/>
              </a:rPr>
              <a:t>To void or retract a request</a:t>
            </a:r>
          </a:p>
          <a:p>
            <a:pPr marL="117475" indent="-285750" fontAlgn="auto">
              <a:spcAft>
                <a:spcPts val="0"/>
              </a:spcAft>
            </a:pPr>
            <a:r>
              <a:rPr lang="en-US" sz="1800" dirty="0">
                <a:solidFill>
                  <a:srgbClr val="0070C0"/>
                </a:solidFill>
                <a:latin typeface="Arial" panose="020B0604020202020204" pitchFamily="34" charset="0"/>
              </a:rPr>
              <a:t>When another primary insurance makes a change</a:t>
            </a:r>
            <a:br>
              <a:rPr lang="en-US" sz="1800" dirty="0">
                <a:solidFill>
                  <a:srgbClr val="0070C0"/>
                </a:solidFill>
                <a:latin typeface="Arial" panose="020B0604020202020204" pitchFamily="34" charset="0"/>
              </a:rPr>
            </a:br>
            <a:r>
              <a:rPr lang="en-US" sz="1800" dirty="0">
                <a:solidFill>
                  <a:srgbClr val="0070C0"/>
                </a:solidFill>
                <a:latin typeface="Arial" panose="020B0604020202020204" pitchFamily="34" charset="0"/>
              </a:rPr>
              <a:t>   in processing, increasing, or decreasing payment</a:t>
            </a:r>
          </a:p>
          <a:p>
            <a:pPr fontAlgn="auto">
              <a:spcAft>
                <a:spcPts val="0"/>
              </a:spcAft>
            </a:pPr>
            <a:endParaRPr lang="en-US" dirty="0">
              <a:latin typeface="Arial" panose="020B0604020202020204" pitchFamily="34" charset="0"/>
            </a:endParaRPr>
          </a:p>
        </p:txBody>
      </p:sp>
      <p:cxnSp>
        <p:nvCxnSpPr>
          <p:cNvPr id="6" name="Straight Connector 5">
            <a:extLst>
              <a:ext uri="{FF2B5EF4-FFF2-40B4-BE49-F238E27FC236}">
                <a16:creationId xmlns:a16="http://schemas.microsoft.com/office/drawing/2014/main" id="{BE32848D-F2A7-4571-AE7B-66238C84D9EF}"/>
              </a:ext>
            </a:extLst>
          </p:cNvPr>
          <p:cNvCxnSpPr>
            <a:cxnSpLocks/>
          </p:cNvCxnSpPr>
          <p:nvPr/>
        </p:nvCxnSpPr>
        <p:spPr>
          <a:xfrm>
            <a:off x="5105400" y="1295400"/>
            <a:ext cx="0" cy="334213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3714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A0255B8-FB04-4068-883E-995E5557D35D}"/>
              </a:ext>
            </a:extLst>
          </p:cNvPr>
          <p:cNvCxnSpPr>
            <a:cxnSpLocks/>
          </p:cNvCxnSpPr>
          <p:nvPr/>
        </p:nvCxnSpPr>
        <p:spPr>
          <a:xfrm>
            <a:off x="0" y="640080"/>
            <a:ext cx="3319975" cy="0"/>
          </a:xfrm>
          <a:prstGeom prst="line">
            <a:avLst/>
          </a:prstGeom>
          <a:ln w="177800">
            <a:solidFill>
              <a:srgbClr val="57C9AE"/>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589324F9-9B66-40F5-9B12-0DE60D1C42F7}"/>
              </a:ext>
            </a:extLst>
          </p:cNvPr>
          <p:cNvCxnSpPr>
            <a:cxnSpLocks/>
          </p:cNvCxnSpPr>
          <p:nvPr/>
        </p:nvCxnSpPr>
        <p:spPr>
          <a:xfrm>
            <a:off x="5105400" y="1295400"/>
            <a:ext cx="0" cy="334213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75C45E17-22C9-4E7A-B0F0-F939B817FDAF}"/>
              </a:ext>
            </a:extLst>
          </p:cNvPr>
          <p:cNvSpPr/>
          <p:nvPr/>
        </p:nvSpPr>
        <p:spPr>
          <a:xfrm>
            <a:off x="613533" y="1295400"/>
            <a:ext cx="3882265" cy="1979388"/>
          </a:xfrm>
          <a:prstGeom prst="rect">
            <a:avLst/>
          </a:prstGeom>
        </p:spPr>
        <p:txBody>
          <a:bodyPr wrap="square">
            <a:spAutoFit/>
          </a:bodyPr>
          <a:lstStyle/>
          <a:p>
            <a:pPr>
              <a:lnSpc>
                <a:spcPct val="90000"/>
              </a:lnSpc>
            </a:pPr>
            <a:r>
              <a:rPr lang="en-US" sz="4500" dirty="0">
                <a:solidFill>
                  <a:srgbClr val="FC5C3B"/>
                </a:solidFill>
                <a:latin typeface="+mj-lt"/>
              </a:rPr>
              <a:t>WHEN not TO USE REPLACEMENT CLAIMS</a:t>
            </a:r>
          </a:p>
        </p:txBody>
      </p:sp>
      <p:sp>
        <p:nvSpPr>
          <p:cNvPr id="5" name="Text Placeholder 1">
            <a:extLst>
              <a:ext uri="{FF2B5EF4-FFF2-40B4-BE49-F238E27FC236}">
                <a16:creationId xmlns:a16="http://schemas.microsoft.com/office/drawing/2014/main" id="{1B94EB52-C21C-4F9A-8080-5FE8B391AE6F}"/>
              </a:ext>
            </a:extLst>
          </p:cNvPr>
          <p:cNvSpPr txBox="1">
            <a:spLocks/>
          </p:cNvSpPr>
          <p:nvPr/>
        </p:nvSpPr>
        <p:spPr>
          <a:xfrm>
            <a:off x="5334000" y="1295400"/>
            <a:ext cx="6629396" cy="51859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en-US" sz="1700" b="1" dirty="0">
                <a:solidFill>
                  <a:srgbClr val="0070C0"/>
                </a:solidFill>
                <a:latin typeface="Arial" panose="020B0604020202020204" pitchFamily="34" charset="0"/>
              </a:rPr>
              <a:t>DO NOT </a:t>
            </a:r>
            <a:r>
              <a:rPr lang="en-US" sz="1700" dirty="0">
                <a:solidFill>
                  <a:srgbClr val="0070C0"/>
                </a:solidFill>
                <a:latin typeface="Arial" panose="020B0604020202020204" pitchFamily="34" charset="0"/>
              </a:rPr>
              <a:t>submit replacement claims for</a:t>
            </a:r>
          </a:p>
          <a:p>
            <a:pPr fontAlgn="auto">
              <a:spcAft>
                <a:spcPts val="0"/>
              </a:spcAft>
            </a:pPr>
            <a:r>
              <a:rPr lang="en-US" sz="1700" dirty="0">
                <a:solidFill>
                  <a:schemeClr val="accent3">
                    <a:lumMod val="50000"/>
                  </a:schemeClr>
                </a:solidFill>
                <a:latin typeface="Arial" panose="020B0604020202020204" pitchFamily="34" charset="0"/>
              </a:rPr>
              <a:t>Appeals </a:t>
            </a:r>
          </a:p>
          <a:p>
            <a:pPr fontAlgn="auto">
              <a:spcAft>
                <a:spcPts val="0"/>
              </a:spcAft>
            </a:pPr>
            <a:r>
              <a:rPr lang="en-US" sz="1700" dirty="0">
                <a:solidFill>
                  <a:schemeClr val="accent3">
                    <a:lumMod val="50000"/>
                  </a:schemeClr>
                </a:solidFill>
                <a:latin typeface="Arial" panose="020B0604020202020204" pitchFamily="34" charset="0"/>
              </a:rPr>
              <a:t>Changing or correcting the billing NPI, date of service, subscriber ID, and the level of care (from inpatient to outpatient or vice versa)</a:t>
            </a:r>
          </a:p>
          <a:p>
            <a:pPr fontAlgn="auto">
              <a:spcAft>
                <a:spcPts val="0"/>
              </a:spcAft>
            </a:pPr>
            <a:r>
              <a:rPr lang="en-US" sz="1700" dirty="0">
                <a:solidFill>
                  <a:schemeClr val="accent3">
                    <a:lumMod val="50000"/>
                  </a:schemeClr>
                </a:solidFill>
                <a:latin typeface="Arial" panose="020B0604020202020204" pitchFamily="34" charset="0"/>
              </a:rPr>
              <a:t>Claims that are past timely filing guidelines </a:t>
            </a:r>
          </a:p>
          <a:p>
            <a:pPr fontAlgn="auto">
              <a:spcAft>
                <a:spcPts val="0"/>
              </a:spcAft>
            </a:pPr>
            <a:r>
              <a:rPr lang="en-US" sz="1700" dirty="0">
                <a:solidFill>
                  <a:schemeClr val="accent3">
                    <a:lumMod val="50000"/>
                  </a:schemeClr>
                </a:solidFill>
                <a:latin typeface="Arial" panose="020B0604020202020204" pitchFamily="34" charset="0"/>
              </a:rPr>
              <a:t>Bridged claims </a:t>
            </a:r>
          </a:p>
          <a:p>
            <a:pPr fontAlgn="auto">
              <a:spcAft>
                <a:spcPts val="0"/>
              </a:spcAft>
            </a:pPr>
            <a:r>
              <a:rPr lang="en-US" sz="1700" dirty="0">
                <a:solidFill>
                  <a:schemeClr val="accent3">
                    <a:lumMod val="50000"/>
                  </a:schemeClr>
                </a:solidFill>
                <a:latin typeface="Arial" panose="020B0604020202020204" pitchFamily="34" charset="0"/>
              </a:rPr>
              <a:t>Late charges</a:t>
            </a:r>
          </a:p>
          <a:p>
            <a:pPr fontAlgn="auto">
              <a:spcAft>
                <a:spcPts val="0"/>
              </a:spcAft>
            </a:pPr>
            <a:r>
              <a:rPr lang="en-US" sz="1700" dirty="0">
                <a:solidFill>
                  <a:schemeClr val="accent3">
                    <a:lumMod val="50000"/>
                  </a:schemeClr>
                </a:solidFill>
                <a:latin typeface="Arial" panose="020B0604020202020204" pitchFamily="34" charset="0"/>
              </a:rPr>
              <a:t>Claims related to accidental injuries</a:t>
            </a:r>
          </a:p>
          <a:p>
            <a:pPr fontAlgn="auto">
              <a:spcAft>
                <a:spcPts val="0"/>
              </a:spcAft>
            </a:pPr>
            <a:r>
              <a:rPr lang="en-US" sz="1700" dirty="0">
                <a:solidFill>
                  <a:schemeClr val="accent3">
                    <a:lumMod val="50000"/>
                  </a:schemeClr>
                </a:solidFill>
                <a:latin typeface="Arial" panose="020B0604020202020204" pitchFamily="34" charset="0"/>
              </a:rPr>
              <a:t>Claims that were part of a previous recovery or audit</a:t>
            </a:r>
          </a:p>
          <a:p>
            <a:pPr marL="742950" lvl="1" indent="-285750" fontAlgn="auto">
              <a:spcAft>
                <a:spcPts val="0"/>
              </a:spcAft>
            </a:pPr>
            <a:endParaRPr lang="en-US" sz="500" dirty="0">
              <a:latin typeface="Arial" panose="020B0604020202020204" pitchFamily="34" charset="0"/>
            </a:endParaRPr>
          </a:p>
          <a:p>
            <a:pPr fontAlgn="auto">
              <a:spcAft>
                <a:spcPts val="0"/>
              </a:spcAft>
            </a:pPr>
            <a:endParaRPr lang="en-US" dirty="0">
              <a:latin typeface="Arial" panose="020B0604020202020204" pitchFamily="34" charset="0"/>
            </a:endParaRPr>
          </a:p>
        </p:txBody>
      </p:sp>
      <p:sp>
        <p:nvSpPr>
          <p:cNvPr id="6" name="TextBox 5">
            <a:extLst>
              <a:ext uri="{FF2B5EF4-FFF2-40B4-BE49-F238E27FC236}">
                <a16:creationId xmlns:a16="http://schemas.microsoft.com/office/drawing/2014/main" id="{8EFB3D10-15AA-42F9-84A1-73416051C1EE}"/>
              </a:ext>
            </a:extLst>
          </p:cNvPr>
          <p:cNvSpPr txBox="1"/>
          <p:nvPr/>
        </p:nvSpPr>
        <p:spPr>
          <a:xfrm>
            <a:off x="1143000" y="5867400"/>
            <a:ext cx="10531288" cy="892552"/>
          </a:xfrm>
          <a:prstGeom prst="rect">
            <a:avLst/>
          </a:prstGeom>
          <a:noFill/>
        </p:spPr>
        <p:txBody>
          <a:bodyPr wrap="square" rtlCol="0">
            <a:spAutoFit/>
          </a:bodyPr>
          <a:lstStyle/>
          <a:p>
            <a:pPr marR="0" lvl="0" algn="ctr" defTabSz="914400" rtl="0" eaLnBrk="1" fontAlgn="auto" latinLnBrk="0" hangingPunct="1">
              <a:lnSpc>
                <a:spcPct val="100000"/>
              </a:lnSpc>
              <a:spcBef>
                <a:spcPct val="0"/>
              </a:spcBef>
              <a:spcAft>
                <a:spcPts val="0"/>
              </a:spcAft>
              <a:buClrTx/>
              <a:buSzTx/>
              <a:tabLst/>
              <a:defRPr/>
            </a:pPr>
            <a:r>
              <a:rPr lang="en-US" sz="1700" b="1" spc="300" dirty="0">
                <a:solidFill>
                  <a:srgbClr val="FFFFFF"/>
                </a:solidFill>
                <a:latin typeface="Arial" panose="020B0604020202020204" pitchFamily="34" charset="0"/>
              </a:rPr>
              <a:t>If you are not making any changes to your claim, </a:t>
            </a:r>
          </a:p>
          <a:p>
            <a:pPr marR="0" lvl="0" algn="ctr" defTabSz="914400" rtl="0" eaLnBrk="1" fontAlgn="auto" latinLnBrk="0" hangingPunct="1">
              <a:lnSpc>
                <a:spcPct val="100000"/>
              </a:lnSpc>
              <a:spcBef>
                <a:spcPct val="0"/>
              </a:spcBef>
              <a:spcAft>
                <a:spcPts val="0"/>
              </a:spcAft>
              <a:buClrTx/>
              <a:buSzTx/>
              <a:tabLst/>
              <a:defRPr/>
            </a:pPr>
            <a:r>
              <a:rPr lang="en-US" sz="1700" b="1" spc="300" dirty="0">
                <a:solidFill>
                  <a:srgbClr val="FFFFFF"/>
                </a:solidFill>
                <a:latin typeface="Arial" panose="020B0604020202020204" pitchFamily="34" charset="0"/>
              </a:rPr>
              <a:t>please do not submit a replacement claim.</a:t>
            </a:r>
          </a:p>
          <a:p>
            <a:endParaRPr lang="en-US" dirty="0"/>
          </a:p>
        </p:txBody>
      </p:sp>
    </p:spTree>
    <p:extLst>
      <p:ext uri="{BB962C8B-B14F-4D97-AF65-F5344CB8AC3E}">
        <p14:creationId xmlns:p14="http://schemas.microsoft.com/office/powerpoint/2010/main" val="2659007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D953978-2F46-914A-A606-08D21473C1D9}"/>
              </a:ext>
            </a:extLst>
          </p:cNvPr>
          <p:cNvSpPr/>
          <p:nvPr/>
        </p:nvSpPr>
        <p:spPr>
          <a:xfrm>
            <a:off x="8754981" y="0"/>
            <a:ext cx="343701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48E97BB8-B7A0-BB45-B979-1898DC4D007C}"/>
              </a:ext>
            </a:extLst>
          </p:cNvPr>
          <p:cNvSpPr txBox="1"/>
          <p:nvPr/>
        </p:nvSpPr>
        <p:spPr>
          <a:xfrm>
            <a:off x="9008757" y="884483"/>
            <a:ext cx="2929466" cy="4116640"/>
          </a:xfrm>
          <a:prstGeom prst="rect">
            <a:avLst/>
          </a:prstGeom>
          <a:noFill/>
        </p:spPr>
        <p:txBody>
          <a:bodyPr wrap="square" rtlCol="0">
            <a:spAutoFit/>
          </a:bodyPr>
          <a:lstStyle/>
          <a:p>
            <a:pPr marL="0" lvl="1" eaLnBrk="0" hangingPunct="0">
              <a:lnSpc>
                <a:spcPts val="1900"/>
              </a:lnSpc>
              <a:spcAft>
                <a:spcPts val="1600"/>
              </a:spcAft>
              <a:defRPr/>
            </a:pPr>
            <a:r>
              <a:rPr kumimoji="0" lang="en-US" sz="3200" b="1" i="0" u="none" strike="noStrike" kern="1200" cap="none" spc="300" normalizeH="0" baseline="0" noProof="0" dirty="0">
                <a:ln>
                  <a:noFill/>
                </a:ln>
                <a:solidFill>
                  <a:srgbClr val="57C8AC"/>
                </a:solidFill>
                <a:effectLst/>
                <a:uLnTx/>
                <a:uFillTx/>
                <a:latin typeface="Arial" panose="020B0604020202020204" pitchFamily="34" charset="0"/>
                <a:ea typeface="+mn-ea"/>
                <a:cs typeface="+mn-cs"/>
              </a:rPr>
              <a:t>   CONTENT</a:t>
            </a:r>
          </a:p>
          <a:p>
            <a:pPr marL="0" lvl="1" eaLnBrk="0" hangingPunct="0">
              <a:lnSpc>
                <a:spcPts val="1900"/>
              </a:lnSpc>
              <a:spcAft>
                <a:spcPts val="1600"/>
              </a:spcAft>
              <a:defRPr/>
            </a:pPr>
            <a:endParaRPr kumimoji="0" lang="en-US" sz="2800" b="1" i="0" u="none" strike="noStrike" kern="1200" cap="none" spc="300" normalizeH="0" baseline="0" noProof="0" dirty="0">
              <a:ln>
                <a:noFill/>
              </a:ln>
              <a:solidFill>
                <a:srgbClr val="57C8AC"/>
              </a:solidFill>
              <a:effectLst/>
              <a:uLnTx/>
              <a:uFillTx/>
              <a:latin typeface="Arial" panose="020B0604020202020204" pitchFamily="34" charset="0"/>
              <a:ea typeface="+mn-ea"/>
              <a:cs typeface="+mn-cs"/>
            </a:endParaRPr>
          </a:p>
          <a:p>
            <a:pPr marL="342900" indent="-342900" fontAlgn="auto">
              <a:lnSpc>
                <a:spcPct val="90000"/>
              </a:lnSpc>
              <a:spcBef>
                <a:spcPts val="500"/>
              </a:spcBef>
              <a:spcAft>
                <a:spcPts val="0"/>
              </a:spcAft>
              <a:buClr>
                <a:schemeClr val="bg1"/>
              </a:buClr>
              <a:buFont typeface="Arial" panose="020B0604020202020204" pitchFamily="34" charset="0"/>
              <a:buChar char="•"/>
              <a:defRPr/>
            </a:pPr>
            <a:r>
              <a:rPr kumimoji="0" lang="en-US" altLang="en-US" sz="26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Blue Cross and Industry News</a:t>
            </a:r>
          </a:p>
          <a:p>
            <a:pPr fontAlgn="auto">
              <a:lnSpc>
                <a:spcPct val="90000"/>
              </a:lnSpc>
              <a:spcBef>
                <a:spcPts val="500"/>
              </a:spcBef>
              <a:spcAft>
                <a:spcPts val="0"/>
              </a:spcAft>
              <a:buClr>
                <a:schemeClr val="bg1"/>
              </a:buClr>
              <a:defRPr/>
            </a:pPr>
            <a:endParaRPr kumimoji="0" lang="en-US" altLang="en-US" sz="26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a:p>
            <a:pPr marL="342900" indent="-342900" fontAlgn="auto">
              <a:lnSpc>
                <a:spcPct val="90000"/>
              </a:lnSpc>
              <a:spcBef>
                <a:spcPts val="500"/>
              </a:spcBef>
              <a:spcAft>
                <a:spcPts val="0"/>
              </a:spcAft>
              <a:buClr>
                <a:schemeClr val="bg1"/>
              </a:buClr>
              <a:buFont typeface="Arial" panose="020B0604020202020204" pitchFamily="34" charset="0"/>
              <a:buChar char="•"/>
              <a:defRPr/>
            </a:pPr>
            <a:r>
              <a:rPr kumimoji="0" lang="en-US" altLang="en-US" sz="26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Technology Updates</a:t>
            </a:r>
          </a:p>
          <a:p>
            <a:pPr marL="342900" indent="-342900" fontAlgn="auto">
              <a:lnSpc>
                <a:spcPct val="90000"/>
              </a:lnSpc>
              <a:spcBef>
                <a:spcPts val="500"/>
              </a:spcBef>
              <a:spcAft>
                <a:spcPts val="0"/>
              </a:spcAft>
              <a:buClr>
                <a:schemeClr val="bg1"/>
              </a:buClr>
              <a:buFont typeface="Arial" panose="020B0604020202020204" pitchFamily="34" charset="0"/>
              <a:buChar char="•"/>
              <a:defRPr/>
            </a:pPr>
            <a:endParaRPr kumimoji="0" lang="en-US" altLang="en-US" sz="26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a:p>
            <a:pPr marL="342900" indent="-342900" fontAlgn="auto">
              <a:lnSpc>
                <a:spcPct val="90000"/>
              </a:lnSpc>
              <a:spcBef>
                <a:spcPts val="500"/>
              </a:spcBef>
              <a:spcAft>
                <a:spcPts val="0"/>
              </a:spcAft>
              <a:buClr>
                <a:schemeClr val="bg1"/>
              </a:buClr>
              <a:buFont typeface="Arial" panose="020B0604020202020204" pitchFamily="34" charset="0"/>
              <a:buChar char="•"/>
              <a:defRPr/>
            </a:pPr>
            <a:r>
              <a:rPr kumimoji="0" lang="en-US" altLang="en-US" sz="26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Reminders</a:t>
            </a:r>
          </a:p>
          <a:p>
            <a:pPr marL="0" lvl="1" eaLnBrk="0" hangingPunct="0">
              <a:lnSpc>
                <a:spcPts val="1900"/>
              </a:lnSpc>
              <a:spcAft>
                <a:spcPts val="1600"/>
              </a:spcAft>
              <a:defRPr/>
            </a:pPr>
            <a:endParaRPr kumimoji="0" lang="en-US" sz="2800" b="1" i="0" u="none" strike="noStrike" kern="1200" cap="none" spc="300" normalizeH="0" baseline="0" noProof="0" dirty="0">
              <a:ln>
                <a:noFill/>
              </a:ln>
              <a:solidFill>
                <a:srgbClr val="57C8AC"/>
              </a:solidFill>
              <a:effectLst/>
              <a:uLnTx/>
              <a:uFillTx/>
              <a:latin typeface="Arial" panose="020B0604020202020204" pitchFamily="34" charset="0"/>
              <a:ea typeface="+mn-ea"/>
              <a:cs typeface="+mn-cs"/>
            </a:endParaRPr>
          </a:p>
        </p:txBody>
      </p:sp>
      <p:sp>
        <p:nvSpPr>
          <p:cNvPr id="7" name="Slide Number Placeholder 5">
            <a:extLst>
              <a:ext uri="{FF2B5EF4-FFF2-40B4-BE49-F238E27FC236}">
                <a16:creationId xmlns:a16="http://schemas.microsoft.com/office/drawing/2014/main" id="{C4991935-A265-2C4D-A534-1A8CC28727B1}"/>
              </a:ext>
            </a:extLst>
          </p:cNvPr>
          <p:cNvSpPr txBox="1">
            <a:spLocks/>
          </p:cNvSpPr>
          <p:nvPr/>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9B86030-C55B-4DC1-9E1A-C067DCFF1B6F}" type="slidenum">
              <a:rPr kumimoji="0" lang="en-US" sz="800" b="0" i="0" u="none" strike="noStrike" kern="1200" cap="none" spc="0" normalizeH="0" baseline="0" noProof="0" smtClean="0">
                <a:ln>
                  <a:noFill/>
                </a:ln>
                <a:solidFill>
                  <a:srgbClr val="FFFFFF"/>
                </a:solidFill>
                <a:effectLst/>
                <a:uLnTx/>
                <a:uFillTx/>
                <a:latin typeface="Arial" panose="020B0604020202020204" pitchFamily="34" charset="0"/>
                <a:ea typeface="Arial"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charset="0"/>
            </a:endParaRPr>
          </a:p>
        </p:txBody>
      </p:sp>
      <p:pic>
        <p:nvPicPr>
          <p:cNvPr id="8" name="Picture 7" descr="A person with his arms crossed&#10;&#10;Description automatically generated with medium confidence">
            <a:extLst>
              <a:ext uri="{FF2B5EF4-FFF2-40B4-BE49-F238E27FC236}">
                <a16:creationId xmlns:a16="http://schemas.microsoft.com/office/drawing/2014/main" id="{EBFCBA29-AEC9-433D-A64C-02E8E6836D31}"/>
              </a:ext>
            </a:extLst>
          </p:cNvPr>
          <p:cNvPicPr>
            <a:picLocks noChangeAspect="1"/>
          </p:cNvPicPr>
          <p:nvPr/>
        </p:nvPicPr>
        <p:blipFill rotWithShape="1">
          <a:blip r:embed="rId3">
            <a:extLst>
              <a:ext uri="{28A0092B-C50C-407E-A947-70E740481C1C}">
                <a14:useLocalDpi xmlns:a14="http://schemas.microsoft.com/office/drawing/2010/main" val="0"/>
              </a:ext>
            </a:extLst>
          </a:blip>
          <a:srcRect b="5555"/>
          <a:stretch/>
        </p:blipFill>
        <p:spPr>
          <a:xfrm>
            <a:off x="2971800" y="381000"/>
            <a:ext cx="4572000" cy="6477000"/>
          </a:xfrm>
          <a:prstGeom prst="rect">
            <a:avLst/>
          </a:prstGeom>
        </p:spPr>
      </p:pic>
    </p:spTree>
    <p:extLst>
      <p:ext uri="{BB962C8B-B14F-4D97-AF65-F5344CB8AC3E}">
        <p14:creationId xmlns:p14="http://schemas.microsoft.com/office/powerpoint/2010/main" val="34535403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A0255B8-FB04-4068-883E-995E5557D35D}"/>
              </a:ext>
            </a:extLst>
          </p:cNvPr>
          <p:cNvCxnSpPr>
            <a:cxnSpLocks/>
          </p:cNvCxnSpPr>
          <p:nvPr/>
        </p:nvCxnSpPr>
        <p:spPr>
          <a:xfrm>
            <a:off x="0" y="640080"/>
            <a:ext cx="3319975" cy="0"/>
          </a:xfrm>
          <a:prstGeom prst="line">
            <a:avLst/>
          </a:prstGeom>
          <a:ln w="177800">
            <a:solidFill>
              <a:srgbClr val="57C9AE"/>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589324F9-9B66-40F5-9B12-0DE60D1C42F7}"/>
              </a:ext>
            </a:extLst>
          </p:cNvPr>
          <p:cNvCxnSpPr>
            <a:cxnSpLocks/>
          </p:cNvCxnSpPr>
          <p:nvPr/>
        </p:nvCxnSpPr>
        <p:spPr>
          <a:xfrm>
            <a:off x="5105400" y="986219"/>
            <a:ext cx="0" cy="334213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75C45E17-22C9-4E7A-B0F0-F939B817FDAF}"/>
              </a:ext>
            </a:extLst>
          </p:cNvPr>
          <p:cNvSpPr/>
          <p:nvPr/>
        </p:nvSpPr>
        <p:spPr>
          <a:xfrm>
            <a:off x="613533" y="1295400"/>
            <a:ext cx="3882265" cy="3016210"/>
          </a:xfrm>
          <a:prstGeom prst="rect">
            <a:avLst/>
          </a:prstGeom>
        </p:spPr>
        <p:txBody>
          <a:bodyPr wrap="square">
            <a:spAutoFit/>
          </a:bodyPr>
          <a:lstStyle/>
          <a:p>
            <a:pPr>
              <a:lnSpc>
                <a:spcPct val="90000"/>
              </a:lnSpc>
            </a:pPr>
            <a:r>
              <a:rPr lang="en-US" sz="4500" dirty="0">
                <a:solidFill>
                  <a:srgbClr val="FC5C3B"/>
                </a:solidFill>
                <a:latin typeface="+mj-lt"/>
              </a:rPr>
              <a:t>Following up on appeals</a:t>
            </a:r>
          </a:p>
          <a:p>
            <a:endParaRPr lang="en-US" sz="2400" dirty="0">
              <a:solidFill>
                <a:srgbClr val="FC5C3B"/>
              </a:solidFill>
              <a:latin typeface="+mj-lt"/>
            </a:endParaRPr>
          </a:p>
          <a:p>
            <a:r>
              <a:rPr lang="en-US" sz="1700" b="1" dirty="0">
                <a:solidFill>
                  <a:schemeClr val="bg2"/>
                </a:solidFill>
                <a:latin typeface="Arial" panose="020B0604020202020204" pitchFamily="34" charset="0"/>
              </a:rPr>
              <a:t>Appeals address:</a:t>
            </a:r>
          </a:p>
          <a:p>
            <a:r>
              <a:rPr lang="en-US" sz="1700" dirty="0">
                <a:solidFill>
                  <a:sysClr val="windowText" lastClr="000000"/>
                </a:solidFill>
                <a:latin typeface="Arial" panose="020B0604020202020204" pitchFamily="34" charset="0"/>
              </a:rPr>
              <a:t>PO Box 986065</a:t>
            </a:r>
          </a:p>
          <a:p>
            <a:r>
              <a:rPr lang="en-US" sz="1700" dirty="0">
                <a:solidFill>
                  <a:sysClr val="windowText" lastClr="000000"/>
                </a:solidFill>
                <a:latin typeface="Arial" panose="020B0604020202020204" pitchFamily="34" charset="0"/>
              </a:rPr>
              <a:t>Boston, MA 02298</a:t>
            </a:r>
          </a:p>
          <a:p>
            <a:endParaRPr lang="en-US" b="1" dirty="0">
              <a:solidFill>
                <a:schemeClr val="bg2"/>
              </a:solidFill>
              <a:latin typeface="Arial" panose="020B0604020202020204" pitchFamily="34" charset="0"/>
            </a:endParaRPr>
          </a:p>
          <a:p>
            <a:endParaRPr lang="en-US" sz="1600" dirty="0">
              <a:solidFill>
                <a:sysClr val="windowText" lastClr="000000"/>
              </a:solidFill>
              <a:latin typeface="Arial" panose="020B0604020202020204" pitchFamily="34" charset="0"/>
            </a:endParaRPr>
          </a:p>
        </p:txBody>
      </p:sp>
      <p:sp>
        <p:nvSpPr>
          <p:cNvPr id="5" name="Text Placeholder 1">
            <a:extLst>
              <a:ext uri="{FF2B5EF4-FFF2-40B4-BE49-F238E27FC236}">
                <a16:creationId xmlns:a16="http://schemas.microsoft.com/office/drawing/2014/main" id="{1B94EB52-C21C-4F9A-8080-5FE8B391AE6F}"/>
              </a:ext>
            </a:extLst>
          </p:cNvPr>
          <p:cNvSpPr txBox="1">
            <a:spLocks/>
          </p:cNvSpPr>
          <p:nvPr/>
        </p:nvSpPr>
        <p:spPr>
          <a:xfrm>
            <a:off x="5334000" y="640080"/>
            <a:ext cx="6629396" cy="50031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en-US" sz="1700" dirty="0">
                <a:solidFill>
                  <a:srgbClr val="0070C0"/>
                </a:solidFill>
                <a:latin typeface="Arial" panose="020B0604020202020204" pitchFamily="34" charset="0"/>
              </a:rPr>
              <a:t>Tips and best practices</a:t>
            </a:r>
          </a:p>
          <a:p>
            <a:pPr fontAlgn="auto">
              <a:spcAft>
                <a:spcPts val="0"/>
              </a:spcAft>
            </a:pPr>
            <a:r>
              <a:rPr lang="en-US" sz="1700" dirty="0">
                <a:solidFill>
                  <a:schemeClr val="accent3">
                    <a:lumMod val="50000"/>
                  </a:schemeClr>
                </a:solidFill>
                <a:latin typeface="Arial" panose="020B0604020202020204" pitchFamily="34" charset="0"/>
              </a:rPr>
              <a:t>We do not give appeal status over the phone</a:t>
            </a:r>
          </a:p>
          <a:p>
            <a:pPr fontAlgn="auto">
              <a:spcAft>
                <a:spcPts val="0"/>
              </a:spcAft>
            </a:pPr>
            <a:r>
              <a:rPr lang="en-US" sz="1700" dirty="0">
                <a:solidFill>
                  <a:schemeClr val="accent3">
                    <a:lumMod val="50000"/>
                  </a:schemeClr>
                </a:solidFill>
                <a:latin typeface="Arial" panose="020B0604020202020204" pitchFamily="34" charset="0"/>
              </a:rPr>
              <a:t>Allow us time to review your appeal before following up (at least 30 days after you submit it)</a:t>
            </a:r>
          </a:p>
          <a:p>
            <a:pPr fontAlgn="auto">
              <a:spcAft>
                <a:spcPts val="0"/>
              </a:spcAft>
            </a:pPr>
            <a:r>
              <a:rPr lang="en-US" sz="1700" dirty="0">
                <a:solidFill>
                  <a:schemeClr val="accent3">
                    <a:lumMod val="50000"/>
                  </a:schemeClr>
                </a:solidFill>
                <a:latin typeface="Arial" panose="020B0604020202020204" pitchFamily="34" charset="0"/>
              </a:rPr>
              <a:t>Appeals are worked in the order they are received</a:t>
            </a:r>
          </a:p>
          <a:p>
            <a:pPr fontAlgn="auto">
              <a:spcAft>
                <a:spcPts val="0"/>
              </a:spcAft>
            </a:pPr>
            <a:r>
              <a:rPr lang="en-US" sz="1700" dirty="0">
                <a:solidFill>
                  <a:schemeClr val="accent3">
                    <a:lumMod val="50000"/>
                  </a:schemeClr>
                </a:solidFill>
                <a:latin typeface="Arial" panose="020B0604020202020204" pitchFamily="34" charset="0"/>
              </a:rPr>
              <a:t>Have your claim information ready when calling</a:t>
            </a:r>
          </a:p>
          <a:p>
            <a:pPr fontAlgn="auto">
              <a:spcAft>
                <a:spcPts val="0"/>
              </a:spcAft>
            </a:pPr>
            <a:r>
              <a:rPr lang="en-US" sz="1700" dirty="0">
                <a:solidFill>
                  <a:schemeClr val="accent3">
                    <a:lumMod val="50000"/>
                  </a:schemeClr>
                </a:solidFill>
                <a:latin typeface="Arial" panose="020B0604020202020204" pitchFamily="34" charset="0"/>
              </a:rPr>
              <a:t>When you call our Provider Service team, you’ll hear an automated message listing the dates of appeals we are working</a:t>
            </a:r>
          </a:p>
          <a:p>
            <a:pPr fontAlgn="auto">
              <a:spcAft>
                <a:spcPts val="0"/>
              </a:spcAft>
            </a:pPr>
            <a:r>
              <a:rPr lang="en-US" sz="1700" dirty="0">
                <a:solidFill>
                  <a:schemeClr val="accent3">
                    <a:lumMod val="50000"/>
                  </a:schemeClr>
                </a:solidFill>
                <a:latin typeface="Arial" panose="020B0604020202020204" pitchFamily="34" charset="0"/>
              </a:rPr>
              <a:t>Once your appeal has been reviewed, we’ll notify you by letter, fax, or an adjusted Explanation of Benefits </a:t>
            </a:r>
          </a:p>
          <a:p>
            <a:pPr fontAlgn="auto">
              <a:spcAft>
                <a:spcPts val="0"/>
              </a:spcAft>
            </a:pPr>
            <a:r>
              <a:rPr lang="en-US" sz="1700" dirty="0">
                <a:solidFill>
                  <a:schemeClr val="accent3">
                    <a:lumMod val="50000"/>
                  </a:schemeClr>
                </a:solidFill>
                <a:latin typeface="Arial" panose="020B0604020202020204" pitchFamily="34" charset="0"/>
              </a:rPr>
              <a:t>The address to submit appeals does not differ based on the member; if calling about 5 different members, you don’t have to ask for the appeals address 5 separate times on the same call</a:t>
            </a:r>
          </a:p>
          <a:p>
            <a:pPr marL="0" indent="0" fontAlgn="auto">
              <a:spcAft>
                <a:spcPts val="0"/>
              </a:spcAft>
              <a:buNone/>
            </a:pPr>
            <a:endParaRPr lang="en-US" sz="1600" dirty="0">
              <a:latin typeface="Arial" panose="020B0604020202020204" pitchFamily="34" charset="0"/>
            </a:endParaRPr>
          </a:p>
          <a:p>
            <a:pPr fontAlgn="auto">
              <a:spcAft>
                <a:spcPts val="0"/>
              </a:spcAft>
              <a:buFont typeface="Arial" panose="020B0604020202020204" pitchFamily="34" charset="0"/>
              <a:buChar char="─"/>
            </a:pPr>
            <a:endParaRPr lang="en-US" sz="1600" dirty="0">
              <a:latin typeface="Arial" panose="020B0604020202020204" pitchFamily="34" charset="0"/>
            </a:endParaRPr>
          </a:p>
          <a:p>
            <a:pPr marL="742950" lvl="1" indent="-285750" fontAlgn="auto">
              <a:spcAft>
                <a:spcPts val="0"/>
              </a:spcAft>
            </a:pPr>
            <a:endParaRPr lang="en-US" sz="500" dirty="0">
              <a:latin typeface="Arial" panose="020B0604020202020204" pitchFamily="34" charset="0"/>
            </a:endParaRPr>
          </a:p>
        </p:txBody>
      </p:sp>
      <p:sp>
        <p:nvSpPr>
          <p:cNvPr id="6" name="TextBox 5">
            <a:extLst>
              <a:ext uri="{FF2B5EF4-FFF2-40B4-BE49-F238E27FC236}">
                <a16:creationId xmlns:a16="http://schemas.microsoft.com/office/drawing/2014/main" id="{8EFB3D10-15AA-42F9-84A1-73416051C1EE}"/>
              </a:ext>
            </a:extLst>
          </p:cNvPr>
          <p:cNvSpPr txBox="1"/>
          <p:nvPr/>
        </p:nvSpPr>
        <p:spPr>
          <a:xfrm>
            <a:off x="613533" y="5867400"/>
            <a:ext cx="10531288" cy="892552"/>
          </a:xfrm>
          <a:prstGeom prst="rect">
            <a:avLst/>
          </a:prstGeom>
          <a:noFill/>
        </p:spPr>
        <p:txBody>
          <a:bodyPr wrap="square" rtlCol="0">
            <a:spAutoFit/>
          </a:bodyPr>
          <a:lstStyle/>
          <a:p>
            <a:pPr marL="0" marR="0" lvl="0" indent="0" algn="ctr" defTabSz="914400" eaLnBrk="1" fontAlgn="auto" latinLnBrk="0" hangingPunct="1">
              <a:lnSpc>
                <a:spcPct val="100000"/>
              </a:lnSpc>
              <a:spcAft>
                <a:spcPts val="0"/>
              </a:spcAft>
              <a:buClrTx/>
              <a:buSzTx/>
              <a:buFont typeface="Arial" panose="020B0604020202020204" pitchFamily="34" charset="0"/>
              <a:buNone/>
              <a:tabLst/>
              <a:defRPr/>
            </a:pPr>
            <a:r>
              <a:rPr lang="en-US" sz="1700" b="1" spc="300" dirty="0">
                <a:solidFill>
                  <a:srgbClr val="FFFFFF"/>
                </a:solidFill>
                <a:latin typeface="Arial" panose="020B0604020202020204" pitchFamily="34" charset="0"/>
              </a:rPr>
              <a:t>Please share these messages with any third-party billing agencies or </a:t>
            </a:r>
          </a:p>
          <a:p>
            <a:pPr marL="0" marR="0" lvl="0" indent="0" algn="ctr" defTabSz="914400" eaLnBrk="1" fontAlgn="auto" latinLnBrk="0" hangingPunct="1">
              <a:lnSpc>
                <a:spcPct val="100000"/>
              </a:lnSpc>
              <a:spcAft>
                <a:spcPts val="0"/>
              </a:spcAft>
              <a:buClrTx/>
              <a:buSzTx/>
              <a:buFont typeface="Arial" panose="020B0604020202020204" pitchFamily="34" charset="0"/>
              <a:buNone/>
              <a:tabLst/>
              <a:defRPr/>
            </a:pPr>
            <a:r>
              <a:rPr lang="en-US" sz="1700" b="1" spc="300" dirty="0">
                <a:solidFill>
                  <a:srgbClr val="FFFFFF"/>
                </a:solidFill>
                <a:latin typeface="Arial" panose="020B0604020202020204" pitchFamily="34" charset="0"/>
              </a:rPr>
              <a:t>vendors that work on your behalf.</a:t>
            </a:r>
          </a:p>
          <a:p>
            <a:endParaRPr lang="en-US" dirty="0"/>
          </a:p>
        </p:txBody>
      </p:sp>
    </p:spTree>
    <p:extLst>
      <p:ext uri="{BB962C8B-B14F-4D97-AF65-F5344CB8AC3E}">
        <p14:creationId xmlns:p14="http://schemas.microsoft.com/office/powerpoint/2010/main" val="1705471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A0255B8-FB04-4068-883E-995E5557D35D}"/>
              </a:ext>
            </a:extLst>
          </p:cNvPr>
          <p:cNvCxnSpPr>
            <a:cxnSpLocks/>
          </p:cNvCxnSpPr>
          <p:nvPr/>
        </p:nvCxnSpPr>
        <p:spPr>
          <a:xfrm>
            <a:off x="0" y="640080"/>
            <a:ext cx="3319975" cy="0"/>
          </a:xfrm>
          <a:prstGeom prst="line">
            <a:avLst/>
          </a:prstGeom>
          <a:ln w="177800">
            <a:solidFill>
              <a:srgbClr val="57C9AE"/>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589324F9-9B66-40F5-9B12-0DE60D1C42F7}"/>
              </a:ext>
            </a:extLst>
          </p:cNvPr>
          <p:cNvCxnSpPr>
            <a:cxnSpLocks/>
          </p:cNvCxnSpPr>
          <p:nvPr/>
        </p:nvCxnSpPr>
        <p:spPr>
          <a:xfrm>
            <a:off x="5105400" y="986219"/>
            <a:ext cx="0" cy="334213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75C45E17-22C9-4E7A-B0F0-F939B817FDAF}"/>
              </a:ext>
            </a:extLst>
          </p:cNvPr>
          <p:cNvSpPr/>
          <p:nvPr/>
        </p:nvSpPr>
        <p:spPr>
          <a:xfrm>
            <a:off x="613533" y="1295400"/>
            <a:ext cx="3882265" cy="1862048"/>
          </a:xfrm>
          <a:prstGeom prst="rect">
            <a:avLst/>
          </a:prstGeom>
        </p:spPr>
        <p:txBody>
          <a:bodyPr wrap="square">
            <a:spAutoFit/>
          </a:bodyPr>
          <a:lstStyle/>
          <a:p>
            <a:pPr>
              <a:lnSpc>
                <a:spcPct val="90000"/>
              </a:lnSpc>
            </a:pPr>
            <a:r>
              <a:rPr lang="en-US" sz="4500" dirty="0">
                <a:solidFill>
                  <a:srgbClr val="FC5C3B"/>
                </a:solidFill>
                <a:latin typeface="+mj-lt"/>
              </a:rPr>
              <a:t>Work With a billing agency?</a:t>
            </a:r>
          </a:p>
          <a:p>
            <a:endParaRPr lang="en-US" b="1" dirty="0">
              <a:solidFill>
                <a:schemeClr val="bg2"/>
              </a:solidFill>
              <a:latin typeface="Arial" panose="020B0604020202020204" pitchFamily="34" charset="0"/>
            </a:endParaRPr>
          </a:p>
          <a:p>
            <a:endParaRPr lang="en-US" sz="1600" dirty="0">
              <a:solidFill>
                <a:sysClr val="windowText" lastClr="000000"/>
              </a:solidFill>
              <a:latin typeface="Arial" panose="020B0604020202020204" pitchFamily="34" charset="0"/>
            </a:endParaRPr>
          </a:p>
        </p:txBody>
      </p:sp>
      <p:sp>
        <p:nvSpPr>
          <p:cNvPr id="5" name="Text Placeholder 1">
            <a:extLst>
              <a:ext uri="{FF2B5EF4-FFF2-40B4-BE49-F238E27FC236}">
                <a16:creationId xmlns:a16="http://schemas.microsoft.com/office/drawing/2014/main" id="{1B94EB52-C21C-4F9A-8080-5FE8B391AE6F}"/>
              </a:ext>
            </a:extLst>
          </p:cNvPr>
          <p:cNvSpPr txBox="1">
            <a:spLocks/>
          </p:cNvSpPr>
          <p:nvPr/>
        </p:nvSpPr>
        <p:spPr>
          <a:xfrm>
            <a:off x="5334000" y="986219"/>
            <a:ext cx="6629396" cy="4245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en-US" sz="1700" dirty="0">
                <a:solidFill>
                  <a:srgbClr val="0070C0"/>
                </a:solidFill>
                <a:latin typeface="Arial" panose="020B0604020202020204" pitchFamily="34" charset="0"/>
              </a:rPr>
              <a:t>If you work with a billing agency, please educate them on inquiries they may make to Blue Cross, including on these processes:</a:t>
            </a:r>
            <a:endParaRPr lang="en-US" sz="1700" dirty="0">
              <a:solidFill>
                <a:schemeClr val="accent3">
                  <a:lumMod val="50000"/>
                </a:schemeClr>
              </a:solidFill>
              <a:latin typeface="Arial" panose="020B0604020202020204" pitchFamily="34" charset="0"/>
            </a:endParaRPr>
          </a:p>
          <a:p>
            <a:pPr fontAlgn="auto">
              <a:spcAft>
                <a:spcPts val="0"/>
              </a:spcAft>
            </a:pPr>
            <a:r>
              <a:rPr lang="en-US" sz="1700" dirty="0">
                <a:solidFill>
                  <a:schemeClr val="accent3">
                    <a:lumMod val="50000"/>
                  </a:schemeClr>
                </a:solidFill>
                <a:latin typeface="Arial" panose="020B0604020202020204" pitchFamily="34" charset="0"/>
              </a:rPr>
              <a:t>Checking the status of a claim</a:t>
            </a:r>
          </a:p>
          <a:p>
            <a:pPr fontAlgn="auto">
              <a:spcAft>
                <a:spcPts val="0"/>
              </a:spcAft>
            </a:pPr>
            <a:r>
              <a:rPr lang="en-US" sz="1700" dirty="0">
                <a:solidFill>
                  <a:schemeClr val="accent3">
                    <a:lumMod val="50000"/>
                  </a:schemeClr>
                </a:solidFill>
                <a:latin typeface="Arial" panose="020B0604020202020204" pitchFamily="34" charset="0"/>
              </a:rPr>
              <a:t>How to research rejected claims</a:t>
            </a:r>
          </a:p>
          <a:p>
            <a:pPr fontAlgn="auto">
              <a:spcAft>
                <a:spcPts val="0"/>
              </a:spcAft>
            </a:pPr>
            <a:r>
              <a:rPr lang="en-US" sz="1700" dirty="0">
                <a:solidFill>
                  <a:schemeClr val="accent3">
                    <a:lumMod val="50000"/>
                  </a:schemeClr>
                </a:solidFill>
                <a:latin typeface="Arial" panose="020B0604020202020204" pitchFamily="34" charset="0"/>
              </a:rPr>
              <a:t>Understanding our timely filing guidelines</a:t>
            </a:r>
          </a:p>
          <a:p>
            <a:pPr fontAlgn="auto">
              <a:spcAft>
                <a:spcPts val="0"/>
              </a:spcAft>
            </a:pPr>
            <a:r>
              <a:rPr lang="en-US" sz="1700" dirty="0">
                <a:solidFill>
                  <a:schemeClr val="accent3">
                    <a:lumMod val="50000"/>
                  </a:schemeClr>
                </a:solidFill>
                <a:latin typeface="Arial" panose="020B0604020202020204" pitchFamily="34" charset="0"/>
              </a:rPr>
              <a:t>When and how to submit a replacement claim</a:t>
            </a:r>
          </a:p>
          <a:p>
            <a:pPr fontAlgn="auto">
              <a:spcAft>
                <a:spcPts val="0"/>
              </a:spcAft>
            </a:pPr>
            <a:r>
              <a:rPr lang="en-US" sz="1700" dirty="0">
                <a:solidFill>
                  <a:schemeClr val="accent3">
                    <a:lumMod val="50000"/>
                  </a:schemeClr>
                </a:solidFill>
                <a:latin typeface="Arial" panose="020B0604020202020204" pitchFamily="34" charset="0"/>
              </a:rPr>
              <a:t>Knowing our appeals process</a:t>
            </a:r>
          </a:p>
          <a:p>
            <a:pPr marL="0" indent="0" fontAlgn="auto">
              <a:spcAft>
                <a:spcPts val="0"/>
              </a:spcAft>
              <a:buNone/>
            </a:pPr>
            <a:endParaRPr lang="en-US" sz="800" dirty="0">
              <a:solidFill>
                <a:schemeClr val="accent3">
                  <a:lumMod val="50000"/>
                </a:schemeClr>
              </a:solidFill>
              <a:latin typeface="Arial" panose="020B0604020202020204" pitchFamily="34" charset="0"/>
            </a:endParaRPr>
          </a:p>
          <a:p>
            <a:pPr marL="0" indent="0" fontAlgn="auto">
              <a:spcAft>
                <a:spcPts val="0"/>
              </a:spcAft>
              <a:buNone/>
            </a:pPr>
            <a:r>
              <a:rPr lang="en-US" sz="1700" dirty="0">
                <a:solidFill>
                  <a:schemeClr val="accent3">
                    <a:lumMod val="50000"/>
                  </a:schemeClr>
                </a:solidFill>
                <a:latin typeface="Arial" panose="020B0604020202020204" pitchFamily="34" charset="0"/>
              </a:rPr>
              <a:t>We have more tips and information for billing agencies on </a:t>
            </a:r>
            <a:r>
              <a:rPr lang="en-US" sz="1700" b="1" dirty="0">
                <a:solidFill>
                  <a:srgbClr val="0070C0"/>
                </a:solidFill>
                <a:latin typeface="Arial" panose="020B0604020202020204" pitchFamily="34" charset="0"/>
              </a:rPr>
              <a:t>Provider Central</a:t>
            </a:r>
            <a:r>
              <a:rPr lang="en-US" sz="1700" dirty="0">
                <a:solidFill>
                  <a:schemeClr val="accent3">
                    <a:lumMod val="50000"/>
                  </a:schemeClr>
                </a:solidFill>
                <a:latin typeface="Arial" panose="020B0604020202020204" pitchFamily="34" charset="0"/>
              </a:rPr>
              <a:t>! </a:t>
            </a:r>
          </a:p>
          <a:p>
            <a:pPr marL="0" indent="0" fontAlgn="auto">
              <a:spcAft>
                <a:spcPts val="0"/>
              </a:spcAft>
              <a:buNone/>
            </a:pPr>
            <a:r>
              <a:rPr lang="en-US" sz="1700" dirty="0">
                <a:solidFill>
                  <a:schemeClr val="accent3">
                    <a:lumMod val="50000"/>
                  </a:schemeClr>
                </a:solidFill>
                <a:latin typeface="Arial" panose="020B0604020202020204" pitchFamily="34" charset="0"/>
              </a:rPr>
              <a:t>Go to </a:t>
            </a:r>
            <a:r>
              <a:rPr lang="en-US" sz="1700" b="1" dirty="0">
                <a:solidFill>
                  <a:schemeClr val="accent3">
                    <a:lumMod val="50000"/>
                  </a:schemeClr>
                </a:solidFill>
                <a:latin typeface="Arial" panose="020B0604020202020204" pitchFamily="34" charset="0"/>
              </a:rPr>
              <a:t>Office Resources&gt; Enrollment&gt; Become a Blue Cross Provider&gt; Info for billing agencies</a:t>
            </a:r>
            <a:r>
              <a:rPr lang="en-US" sz="1700" dirty="0">
                <a:solidFill>
                  <a:schemeClr val="accent3">
                    <a:lumMod val="50000"/>
                  </a:schemeClr>
                </a:solidFill>
                <a:latin typeface="Arial" panose="020B0604020202020204" pitchFamily="34" charset="0"/>
              </a:rPr>
              <a:t>.</a:t>
            </a:r>
          </a:p>
          <a:p>
            <a:pPr marL="0" indent="0" fontAlgn="auto">
              <a:spcAft>
                <a:spcPts val="0"/>
              </a:spcAft>
              <a:buNone/>
            </a:pPr>
            <a:endParaRPr lang="en-US" sz="1700" dirty="0">
              <a:solidFill>
                <a:schemeClr val="accent3">
                  <a:lumMod val="50000"/>
                </a:schemeClr>
              </a:solidFill>
              <a:latin typeface="Arial" panose="020B0604020202020204" pitchFamily="34" charset="0"/>
            </a:endParaRPr>
          </a:p>
          <a:p>
            <a:pPr marL="0" indent="0" fontAlgn="auto">
              <a:spcAft>
                <a:spcPts val="0"/>
              </a:spcAft>
              <a:buNone/>
            </a:pPr>
            <a:endParaRPr lang="en-US" sz="1600" dirty="0">
              <a:latin typeface="Arial" panose="020B0604020202020204" pitchFamily="34" charset="0"/>
            </a:endParaRPr>
          </a:p>
          <a:p>
            <a:pPr fontAlgn="auto">
              <a:spcAft>
                <a:spcPts val="0"/>
              </a:spcAft>
              <a:buFont typeface="Arial" panose="020B0604020202020204" pitchFamily="34" charset="0"/>
              <a:buChar char="─"/>
            </a:pPr>
            <a:endParaRPr lang="en-US" sz="1600" dirty="0">
              <a:latin typeface="Arial" panose="020B0604020202020204" pitchFamily="34" charset="0"/>
            </a:endParaRPr>
          </a:p>
          <a:p>
            <a:pPr marL="742950" lvl="1" indent="-285750" fontAlgn="auto">
              <a:spcAft>
                <a:spcPts val="0"/>
              </a:spcAft>
            </a:pPr>
            <a:endParaRPr lang="en-US" sz="500" dirty="0">
              <a:latin typeface="Arial" panose="020B0604020202020204" pitchFamily="34" charset="0"/>
            </a:endParaRPr>
          </a:p>
        </p:txBody>
      </p:sp>
      <p:sp>
        <p:nvSpPr>
          <p:cNvPr id="6" name="TextBox 5">
            <a:extLst>
              <a:ext uri="{FF2B5EF4-FFF2-40B4-BE49-F238E27FC236}">
                <a16:creationId xmlns:a16="http://schemas.microsoft.com/office/drawing/2014/main" id="{8EFB3D10-15AA-42F9-84A1-73416051C1EE}"/>
              </a:ext>
            </a:extLst>
          </p:cNvPr>
          <p:cNvSpPr txBox="1"/>
          <p:nvPr/>
        </p:nvSpPr>
        <p:spPr>
          <a:xfrm>
            <a:off x="613533" y="5867400"/>
            <a:ext cx="10531288" cy="615553"/>
          </a:xfrm>
          <a:prstGeom prst="rect">
            <a:avLst/>
          </a:prstGeom>
          <a:noFill/>
        </p:spPr>
        <p:txBody>
          <a:bodyPr wrap="square" rtlCol="0">
            <a:spAutoFit/>
          </a:bodyPr>
          <a:lstStyle/>
          <a:p>
            <a:pPr marL="0" marR="0" lvl="0" indent="0" algn="ctr" defTabSz="914400" eaLnBrk="1" fontAlgn="auto" latinLnBrk="0" hangingPunct="1">
              <a:lnSpc>
                <a:spcPct val="100000"/>
              </a:lnSpc>
              <a:spcAft>
                <a:spcPts val="0"/>
              </a:spcAft>
              <a:buClrTx/>
              <a:buSzTx/>
              <a:buFont typeface="Arial" panose="020B0604020202020204" pitchFamily="34" charset="0"/>
              <a:buNone/>
              <a:tabLst/>
              <a:defRPr/>
            </a:pPr>
            <a:r>
              <a:rPr lang="en-US" sz="1700" b="1" spc="300" dirty="0">
                <a:solidFill>
                  <a:srgbClr val="FFFFFF"/>
                </a:solidFill>
                <a:latin typeface="Arial" panose="020B0604020202020204" pitchFamily="34" charset="0"/>
              </a:rPr>
              <a:t>Reminder: Billing agencies can register to work on your behalf in Provider Central.</a:t>
            </a:r>
            <a:endParaRPr lang="en-US" dirty="0"/>
          </a:p>
        </p:txBody>
      </p:sp>
      <p:pic>
        <p:nvPicPr>
          <p:cNvPr id="8" name="Picture 7">
            <a:extLst>
              <a:ext uri="{FF2B5EF4-FFF2-40B4-BE49-F238E27FC236}">
                <a16:creationId xmlns:a16="http://schemas.microsoft.com/office/drawing/2014/main" id="{07A5773D-1A74-470D-B524-6F9BD9116C14}"/>
              </a:ext>
            </a:extLst>
          </p:cNvPr>
          <p:cNvPicPr>
            <a:picLocks noChangeAspect="1"/>
          </p:cNvPicPr>
          <p:nvPr/>
        </p:nvPicPr>
        <p:blipFill>
          <a:blip r:embed="rId3"/>
          <a:stretch>
            <a:fillRect/>
          </a:stretch>
        </p:blipFill>
        <p:spPr>
          <a:xfrm>
            <a:off x="151525" y="2945701"/>
            <a:ext cx="4806280" cy="2286000"/>
          </a:xfrm>
          <a:prstGeom prst="rect">
            <a:avLst/>
          </a:prstGeom>
          <a:ln w="12700">
            <a:solidFill>
              <a:schemeClr val="tx1"/>
            </a:solidFill>
          </a:ln>
        </p:spPr>
      </p:pic>
    </p:spTree>
    <p:extLst>
      <p:ext uri="{BB962C8B-B14F-4D97-AF65-F5344CB8AC3E}">
        <p14:creationId xmlns:p14="http://schemas.microsoft.com/office/powerpoint/2010/main" val="1679568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B400C6E-5304-2F44-93D2-DF8714B76B87}"/>
              </a:ext>
            </a:extLst>
          </p:cNvPr>
          <p:cNvSpPr txBox="1"/>
          <p:nvPr/>
        </p:nvSpPr>
        <p:spPr>
          <a:xfrm>
            <a:off x="457200" y="2196358"/>
            <a:ext cx="11734798" cy="881010"/>
          </a:xfrm>
          <a:prstGeom prst="rect">
            <a:avLst/>
          </a:prstGeom>
          <a:noFill/>
        </p:spPr>
        <p:txBody>
          <a:bodyPr wrap="square" rtlCol="0">
            <a:spAutoFit/>
          </a:bodyPr>
          <a:lstStyle/>
          <a:p>
            <a:pPr marL="0" marR="0" lvl="0" indent="0" algn="ctr" defTabSz="914400" rtl="0" eaLnBrk="0" fontAlgn="base" latinLnBrk="0" hangingPunct="0">
              <a:lnSpc>
                <a:spcPts val="5600"/>
              </a:lnSpc>
              <a:spcBef>
                <a:spcPct val="0"/>
              </a:spcBef>
              <a:spcAft>
                <a:spcPct val="0"/>
              </a:spcAft>
              <a:buClrTx/>
              <a:buSzTx/>
              <a:buFontTx/>
              <a:buNone/>
              <a:tabLst/>
              <a:defRPr/>
            </a:pPr>
            <a:r>
              <a:rPr kumimoji="0" lang="en-US" sz="6500" b="0" i="0" u="none" strike="noStrike" kern="1200" cap="none" spc="0" normalizeH="0" baseline="0" noProof="0" dirty="0">
                <a:ln>
                  <a:noFill/>
                </a:ln>
                <a:solidFill>
                  <a:srgbClr val="FB5B3A"/>
                </a:solidFill>
                <a:effectLst/>
                <a:uLnTx/>
                <a:uFillTx/>
                <a:latin typeface="Bebas Neue"/>
                <a:ea typeface="+mn-ea"/>
                <a:cs typeface="+mn-cs"/>
              </a:rPr>
              <a:t>Thank you</a:t>
            </a:r>
          </a:p>
        </p:txBody>
      </p:sp>
      <p:sp>
        <p:nvSpPr>
          <p:cNvPr id="8" name="TextBox 7">
            <a:extLst>
              <a:ext uri="{FF2B5EF4-FFF2-40B4-BE49-F238E27FC236}">
                <a16:creationId xmlns:a16="http://schemas.microsoft.com/office/drawing/2014/main" id="{D6C158F0-96B8-314E-82A1-1BC956E997C8}"/>
              </a:ext>
            </a:extLst>
          </p:cNvPr>
          <p:cNvSpPr txBox="1"/>
          <p:nvPr/>
        </p:nvSpPr>
        <p:spPr>
          <a:xfrm>
            <a:off x="1" y="6285368"/>
            <a:ext cx="12192000" cy="215444"/>
          </a:xfrm>
          <a:prstGeom prst="rect">
            <a:avLst/>
          </a:prstGeom>
          <a:noFill/>
        </p:spPr>
        <p:txBody>
          <a:bodyPr wrap="square" lIns="0" tIns="0" rIns="0" bIns="0" rtlCol="0" anchor="b">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700" b="0" i="0" u="none" strike="noStrike" kern="1200" cap="none" spc="0" normalizeH="0" baseline="0" noProof="0" dirty="0">
                <a:ln>
                  <a:noFill/>
                </a:ln>
                <a:solidFill>
                  <a:srgbClr val="1A1918"/>
                </a:solidFill>
                <a:effectLst/>
                <a:uLnTx/>
                <a:uFillTx/>
                <a:latin typeface="Arial" panose="020B0604020202020204" pitchFamily="34" charset="0"/>
                <a:ea typeface="+mn-ea"/>
                <a:cs typeface="Arial" panose="020B0604020202020204" pitchFamily="34" charset="0"/>
              </a:rPr>
              <a:t>Blue Cross Blue Shield of Massachusetts is an Independent Licensee of the Blue Cross and Blue Shield Association. ® Registered Marks of the Blue Cross and Blue Shield Association. ®´ Registered Marks of Blue Cross and Blue Shield of Massachusetts, Inc., and </a:t>
            </a:r>
            <a:br>
              <a:rPr kumimoji="0" lang="en-US" sz="700" b="0" i="0" u="none" strike="noStrike" kern="1200" cap="none" spc="0" normalizeH="0" baseline="0" noProof="0" dirty="0">
                <a:ln>
                  <a:noFill/>
                </a:ln>
                <a:solidFill>
                  <a:srgbClr val="1A1918"/>
                </a:solidFill>
                <a:effectLst/>
                <a:uLnTx/>
                <a:uFillTx/>
                <a:latin typeface="Arial" panose="020B0604020202020204" pitchFamily="34" charset="0"/>
                <a:ea typeface="+mn-ea"/>
                <a:cs typeface="Arial" panose="020B0604020202020204" pitchFamily="34" charset="0"/>
              </a:rPr>
            </a:br>
            <a:r>
              <a:rPr kumimoji="0" lang="en-US" sz="700" b="0" i="0" u="none" strike="noStrike" kern="1200" cap="none" spc="0" normalizeH="0" baseline="0" noProof="0" dirty="0">
                <a:ln>
                  <a:noFill/>
                </a:ln>
                <a:solidFill>
                  <a:srgbClr val="1A1918"/>
                </a:solidFill>
                <a:effectLst/>
                <a:uLnTx/>
                <a:uFillTx/>
                <a:latin typeface="Arial" panose="020B0604020202020204" pitchFamily="34" charset="0"/>
                <a:ea typeface="+mn-ea"/>
                <a:cs typeface="Arial" panose="020B0604020202020204" pitchFamily="34" charset="0"/>
              </a:rPr>
              <a:t>Blue Cross and Blue Shield of Massachusetts HMO Blue, Inc.  ®, TM, Registered Marks, and Trademarks are the property of their respective owners. © 2022 Blue Cross and Blue Shield of Massachusetts, Inc., and Blue Cross and Blue Shield of Massachusetts HMO Blue, Inc.</a:t>
            </a:r>
          </a:p>
        </p:txBody>
      </p:sp>
      <p:sp>
        <p:nvSpPr>
          <p:cNvPr id="9" name="Oval 8">
            <a:extLst>
              <a:ext uri="{FF2B5EF4-FFF2-40B4-BE49-F238E27FC236}">
                <a16:creationId xmlns:a16="http://schemas.microsoft.com/office/drawing/2014/main" id="{5D50D66F-996E-43DF-B50C-BC87452DA1BB}"/>
              </a:ext>
            </a:extLst>
          </p:cNvPr>
          <p:cNvSpPr/>
          <p:nvPr/>
        </p:nvSpPr>
        <p:spPr>
          <a:xfrm>
            <a:off x="5810251" y="3266283"/>
            <a:ext cx="1028700" cy="1028700"/>
          </a:xfrm>
          <a:prstGeom prst="ellipse">
            <a:avLst/>
          </a:prstGeom>
          <a:noFill/>
          <a:ln w="38100">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2" name="Picture 11">
            <a:extLst>
              <a:ext uri="{FF2B5EF4-FFF2-40B4-BE49-F238E27FC236}">
                <a16:creationId xmlns:a16="http://schemas.microsoft.com/office/drawing/2014/main" id="{FA938894-7297-4C0F-9E44-ACDB52C02E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9605" y="3490550"/>
            <a:ext cx="709992" cy="576868"/>
          </a:xfrm>
          <a:prstGeom prst="rect">
            <a:avLst/>
          </a:prstGeom>
        </p:spPr>
      </p:pic>
      <p:sp>
        <p:nvSpPr>
          <p:cNvPr id="16" name="Content Placeholder 5">
            <a:extLst>
              <a:ext uri="{FF2B5EF4-FFF2-40B4-BE49-F238E27FC236}">
                <a16:creationId xmlns:a16="http://schemas.microsoft.com/office/drawing/2014/main" id="{0FA67C53-C91B-40AA-8D7B-7E78F6205D94}"/>
              </a:ext>
            </a:extLst>
          </p:cNvPr>
          <p:cNvSpPr txBox="1">
            <a:spLocks/>
          </p:cNvSpPr>
          <p:nvPr/>
        </p:nvSpPr>
        <p:spPr>
          <a:xfrm>
            <a:off x="3886202" y="4638669"/>
            <a:ext cx="4876798" cy="504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1"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bluecrossma.com/provider</a:t>
            </a: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D4877"/>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81015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FB534D-3782-1C4A-92D1-3692A4E62E84}"/>
              </a:ext>
            </a:extLst>
          </p:cNvPr>
          <p:cNvSpPr>
            <a:spLocks noGrp="1"/>
          </p:cNvSpPr>
          <p:nvPr>
            <p:ph type="body" sz="quarter" idx="13"/>
          </p:nvPr>
        </p:nvSpPr>
        <p:spPr>
          <a:xfrm>
            <a:off x="3512570" y="3657600"/>
            <a:ext cx="5166860" cy="495311"/>
          </a:xfrm>
        </p:spPr>
        <p:txBody>
          <a:bodyPr/>
          <a:lstStyle/>
          <a:p>
            <a:endParaRPr lang="en-US" dirty="0"/>
          </a:p>
        </p:txBody>
      </p:sp>
    </p:spTree>
    <p:extLst>
      <p:ext uri="{BB962C8B-B14F-4D97-AF65-F5344CB8AC3E}">
        <p14:creationId xmlns:p14="http://schemas.microsoft.com/office/powerpoint/2010/main" val="2227132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2C7CC65-5CE7-6B44-A8AE-81AA2E7B1FEF}"/>
              </a:ext>
            </a:extLst>
          </p:cNvPr>
          <p:cNvSpPr/>
          <p:nvPr/>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7" name="TextBox 6">
            <a:hlinkClick r:id="" action="ppaction://hlinkshowjump?jump=nextslide"/>
            <a:extLst>
              <a:ext uri="{FF2B5EF4-FFF2-40B4-BE49-F238E27FC236}">
                <a16:creationId xmlns:a16="http://schemas.microsoft.com/office/drawing/2014/main" id="{7220D13D-8E96-BB40-B6D7-75F4DB826ED7}"/>
              </a:ext>
            </a:extLst>
          </p:cNvPr>
          <p:cNvSpPr txBox="1"/>
          <p:nvPr/>
        </p:nvSpPr>
        <p:spPr>
          <a:xfrm>
            <a:off x="691087" y="2723103"/>
            <a:ext cx="5481114" cy="2052485"/>
          </a:xfrm>
          <a:prstGeom prst="rect">
            <a:avLst/>
          </a:prstGeom>
          <a:noFill/>
        </p:spPr>
        <p:txBody>
          <a:bodyPr wrap="square" rtlCol="0">
            <a:spAutoFit/>
          </a:bodyPr>
          <a:lstStyle/>
          <a:p>
            <a:pPr marL="0" marR="0" lvl="1" indent="0" algn="l" defTabSz="914400" rtl="0" eaLnBrk="0" fontAlgn="base" latinLnBrk="0" hangingPunct="0">
              <a:lnSpc>
                <a:spcPts val="7500"/>
              </a:lnSpc>
              <a:spcBef>
                <a:spcPct val="0"/>
              </a:spcBef>
              <a:spcAft>
                <a:spcPts val="1800"/>
              </a:spcAft>
              <a:buClrTx/>
              <a:buSzTx/>
              <a:buFontTx/>
              <a:buNone/>
              <a:tabLst/>
              <a:defRPr/>
            </a:pPr>
            <a:r>
              <a:rPr kumimoji="0" lang="en-US" sz="6500" b="0" i="0" u="none" strike="noStrike" kern="1200" cap="none" spc="0" normalizeH="0" baseline="0" noProof="0" dirty="0">
                <a:ln>
                  <a:noFill/>
                </a:ln>
                <a:solidFill>
                  <a:srgbClr val="FD5D3B"/>
                </a:solidFill>
                <a:effectLst/>
                <a:uLnTx/>
                <a:uFillTx/>
                <a:latin typeface="Bebas Neue Regular" panose="020B0606020202050201" pitchFamily="34" charset="77"/>
                <a:ea typeface="+mn-ea"/>
                <a:cs typeface="+mn-cs"/>
              </a:rPr>
              <a:t>Blue cross &amp; industry news</a:t>
            </a:r>
          </a:p>
        </p:txBody>
      </p:sp>
      <p:pic>
        <p:nvPicPr>
          <p:cNvPr id="11" name="Picture 10" descr="A picture containing clock&#10;&#10;Description automatically generated">
            <a:extLst>
              <a:ext uri="{FF2B5EF4-FFF2-40B4-BE49-F238E27FC236}">
                <a16:creationId xmlns:a16="http://schemas.microsoft.com/office/drawing/2014/main" id="{3288385B-5438-7A4F-BF92-0D4A03CFA0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086" y="662254"/>
            <a:ext cx="1366575" cy="547808"/>
          </a:xfrm>
          <a:prstGeom prst="rect">
            <a:avLst/>
          </a:prstGeom>
        </p:spPr>
      </p:pic>
      <p:pic>
        <p:nvPicPr>
          <p:cNvPr id="9" name="Picture 8">
            <a:extLst>
              <a:ext uri="{FF2B5EF4-FFF2-40B4-BE49-F238E27FC236}">
                <a16:creationId xmlns:a16="http://schemas.microsoft.com/office/drawing/2014/main" id="{FCDC0AB1-6B66-BE4C-8F6F-9E385146989A}"/>
              </a:ext>
            </a:extLst>
          </p:cNvPr>
          <p:cNvPicPr>
            <a:picLocks noChangeAspect="1"/>
          </p:cNvPicPr>
          <p:nvPr/>
        </p:nvPicPr>
        <p:blipFill rotWithShape="1">
          <a:blip r:embed="rId4">
            <a:extLst>
              <a:ext uri="{28A0092B-C50C-407E-A947-70E740481C1C}">
                <a14:useLocalDpi xmlns:a14="http://schemas.microsoft.com/office/drawing/2010/main"/>
              </a:ext>
            </a:extLst>
          </a:blip>
          <a:srcRect l="-6224" r="1" b="17436"/>
          <a:stretch/>
        </p:blipFill>
        <p:spPr>
          <a:xfrm>
            <a:off x="5201588" y="0"/>
            <a:ext cx="5116306" cy="6858000"/>
          </a:xfrm>
          <a:prstGeom prst="rect">
            <a:avLst/>
          </a:prstGeom>
        </p:spPr>
      </p:pic>
    </p:spTree>
    <p:extLst>
      <p:ext uri="{BB962C8B-B14F-4D97-AF65-F5344CB8AC3E}">
        <p14:creationId xmlns:p14="http://schemas.microsoft.com/office/powerpoint/2010/main" val="6250437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6D69BB6-137F-4B9B-ADE0-24F27D6B2F97}"/>
              </a:ext>
            </a:extLst>
          </p:cNvPr>
          <p:cNvSpPr/>
          <p:nvPr/>
        </p:nvSpPr>
        <p:spPr>
          <a:xfrm>
            <a:off x="0" y="5769828"/>
            <a:ext cx="12192000" cy="1088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2"/>
              </a:solidFill>
              <a:latin typeface="Arial" panose="020B0604020202020204" pitchFamily="34" charset="0"/>
            </a:endParaRPr>
          </a:p>
        </p:txBody>
      </p:sp>
      <p:sp>
        <p:nvSpPr>
          <p:cNvPr id="10" name="Rectangle 9">
            <a:extLst>
              <a:ext uri="{FF2B5EF4-FFF2-40B4-BE49-F238E27FC236}">
                <a16:creationId xmlns:a16="http://schemas.microsoft.com/office/drawing/2014/main" id="{3D6CD26E-E965-E240-8B82-066E41551B26}"/>
              </a:ext>
            </a:extLst>
          </p:cNvPr>
          <p:cNvSpPr/>
          <p:nvPr/>
        </p:nvSpPr>
        <p:spPr>
          <a:xfrm>
            <a:off x="0" y="5586174"/>
            <a:ext cx="12199760" cy="212198"/>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5" name="Text Placeholder 1">
            <a:extLst>
              <a:ext uri="{FF2B5EF4-FFF2-40B4-BE49-F238E27FC236}">
                <a16:creationId xmlns:a16="http://schemas.microsoft.com/office/drawing/2014/main" id="{50E04494-5BAE-451F-AD0E-12A823740ADD}"/>
              </a:ext>
            </a:extLst>
          </p:cNvPr>
          <p:cNvSpPr txBox="1">
            <a:spLocks/>
          </p:cNvSpPr>
          <p:nvPr/>
        </p:nvSpPr>
        <p:spPr>
          <a:xfrm>
            <a:off x="196638" y="1138530"/>
            <a:ext cx="5317114" cy="4447644"/>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spc="0">
                <a:solidFill>
                  <a:schemeClr val="accent1"/>
                </a:solidFill>
                <a:latin typeface="DM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spc="0">
                <a:solidFill>
                  <a:schemeClr val="accent1"/>
                </a:solidFill>
                <a:latin typeface="DM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spc="0">
                <a:solidFill>
                  <a:schemeClr val="accent1"/>
                </a:solidFill>
                <a:latin typeface="DM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spc="0">
                <a:solidFill>
                  <a:schemeClr val="accent1"/>
                </a:solidFill>
                <a:latin typeface="DM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spc="0">
                <a:solidFill>
                  <a:schemeClr val="accent1"/>
                </a:solidFill>
                <a:latin typeface="DM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700" u="sng" dirty="0">
                <a:solidFill>
                  <a:schemeClr val="accent3">
                    <a:lumMod val="50000"/>
                  </a:schemeClr>
                </a:solidFill>
                <a:latin typeface="Arial" panose="020B0604020202020204" pitchFamily="34" charset="0"/>
                <a:cs typeface="Arial" panose="020B0604020202020204" pitchFamily="34" charset="0"/>
              </a:rPr>
              <a:t>F</a:t>
            </a:r>
            <a:r>
              <a:rPr lang="en-US" sz="1700" b="0" i="0" u="sng" dirty="0">
                <a:solidFill>
                  <a:schemeClr val="accent3">
                    <a:lumMod val="50000"/>
                  </a:schemeClr>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i</a:t>
            </a:r>
            <a:r>
              <a:rPr lang="en-US" sz="1700" b="0" i="0" dirty="0">
                <a:solidFill>
                  <a:schemeClr val="accent3">
                    <a:lumMod val="50000"/>
                  </a:schemeClr>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rst health plan </a:t>
            </a:r>
            <a:r>
              <a:rPr lang="en-US" sz="1700" b="0" i="0" dirty="0">
                <a:solidFill>
                  <a:schemeClr val="accent3">
                    <a:lumMod val="50000"/>
                  </a:schemeClr>
                </a:solidFill>
                <a:effectLst/>
                <a:latin typeface="Arial" panose="020B0604020202020204" pitchFamily="34" charset="0"/>
                <a:cs typeface="Arial" panose="020B0604020202020204" pitchFamily="34" charset="0"/>
              </a:rPr>
              <a:t>in Massachusetts to </a:t>
            </a:r>
            <a:r>
              <a:rPr lang="en-US" sz="1700" dirty="0">
                <a:solidFill>
                  <a:schemeClr val="accent3">
                    <a:lumMod val="50000"/>
                  </a:schemeClr>
                </a:solidFill>
                <a:latin typeface="Arial" panose="020B0604020202020204" pitchFamily="34" charset="0"/>
                <a:cs typeface="Arial" panose="020B0604020202020204" pitchFamily="34" charset="0"/>
              </a:rPr>
              <a:t>incorporate equity measures into provider </a:t>
            </a:r>
            <a:r>
              <a:rPr lang="en-US" sz="1700" b="0" i="0" dirty="0">
                <a:solidFill>
                  <a:schemeClr val="accent3">
                    <a:lumMod val="50000"/>
                  </a:schemeClr>
                </a:solidFill>
                <a:effectLst/>
                <a:latin typeface="Arial" panose="020B0604020202020204" pitchFamily="34" charset="0"/>
                <a:cs typeface="Arial" panose="020B0604020202020204" pitchFamily="34" charset="0"/>
              </a:rPr>
              <a:t>contracts, payment programs starting in 2023 </a:t>
            </a:r>
          </a:p>
          <a:p>
            <a:pPr>
              <a:defRPr/>
            </a:pPr>
            <a:r>
              <a:rPr lang="en-US" sz="1700" dirty="0">
                <a:solidFill>
                  <a:schemeClr val="accent3">
                    <a:lumMod val="50000"/>
                  </a:schemeClr>
                </a:solidFill>
                <a:latin typeface="Arial" panose="020B0604020202020204" pitchFamily="34" charset="0"/>
                <a:cs typeface="Arial" panose="020B0604020202020204" pitchFamily="34" charset="0"/>
              </a:rPr>
              <a:t>Released a </a:t>
            </a:r>
            <a:r>
              <a:rPr lang="en-US" sz="1700" dirty="0">
                <a:solidFill>
                  <a:schemeClr val="accent3">
                    <a:lumMod val="5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Health Equity Report </a:t>
            </a:r>
            <a:r>
              <a:rPr lang="en-US" sz="1700" dirty="0">
                <a:solidFill>
                  <a:schemeClr val="accent3">
                    <a:lumMod val="50000"/>
                  </a:schemeClr>
                </a:solidFill>
                <a:latin typeface="Arial" panose="020B0604020202020204" pitchFamily="34" charset="0"/>
                <a:cs typeface="Arial" panose="020B0604020202020204" pitchFamily="34" charset="0"/>
              </a:rPr>
              <a:t>with data from over 1.3 million members identifying racial disparities in care</a:t>
            </a:r>
            <a:endParaRPr lang="en-US" sz="1700" b="0" i="0" dirty="0">
              <a:solidFill>
                <a:schemeClr val="accent3">
                  <a:lumMod val="50000"/>
                </a:schemeClr>
              </a:solidFill>
              <a:effectLst/>
              <a:latin typeface="Arial" panose="020B0604020202020204" pitchFamily="34" charset="0"/>
              <a:cs typeface="Arial" panose="020B0604020202020204" pitchFamily="34" charset="0"/>
            </a:endParaRPr>
          </a:p>
          <a:p>
            <a:pPr>
              <a:defRPr/>
            </a:pPr>
            <a:r>
              <a:rPr lang="en-US" sz="1700" dirty="0">
                <a:solidFill>
                  <a:schemeClr val="accent3">
                    <a:lumMod val="50000"/>
                  </a:schemeClr>
                </a:solidFill>
                <a:latin typeface="Arial" panose="020B0604020202020204" pitchFamily="34" charset="0"/>
                <a:cs typeface="Arial" panose="020B0604020202020204" pitchFamily="34" charset="0"/>
              </a:rPr>
              <a:t>Convened advisory panel of local and national experts in health inequities to help guide our strategy</a:t>
            </a:r>
          </a:p>
          <a:p>
            <a:pPr>
              <a:defRPr/>
            </a:pPr>
            <a:r>
              <a:rPr lang="en-US" sz="1700" dirty="0">
                <a:solidFill>
                  <a:schemeClr val="accent3">
                    <a:lumMod val="50000"/>
                  </a:schemeClr>
                </a:solidFill>
                <a:latin typeface="Arial" panose="020B0604020202020204" pitchFamily="34" charset="0"/>
                <a:cs typeface="Arial" panose="020B0604020202020204" pitchFamily="34" charset="0"/>
              </a:rPr>
              <a:t>Collaborating with Institute for Healthcare Improvement to create innovative solutions</a:t>
            </a:r>
          </a:p>
          <a:p>
            <a:pPr>
              <a:defRPr/>
            </a:pPr>
            <a:r>
              <a:rPr lang="en-US" sz="1700" dirty="0">
                <a:solidFill>
                  <a:schemeClr val="accent3">
                    <a:lumMod val="50000"/>
                  </a:schemeClr>
                </a:solidFill>
                <a:latin typeface="Arial" panose="020B0604020202020204" pitchFamily="34" charset="0"/>
                <a:cs typeface="Arial" panose="020B0604020202020204" pitchFamily="34" charset="0"/>
              </a:rPr>
              <a:t>Enabled our members to confidentially share race, ethnicity, and language preferences with us</a:t>
            </a:r>
          </a:p>
          <a:p>
            <a:pPr>
              <a:defRPr/>
            </a:pPr>
            <a:endParaRPr lang="en-US" sz="1400" b="0" i="0" dirty="0">
              <a:solidFill>
                <a:srgbClr val="666666"/>
              </a:solidFill>
              <a:effectLst/>
              <a:latin typeface="dm sans" pitchFamily="2" charset="0"/>
            </a:endParaRPr>
          </a:p>
        </p:txBody>
      </p:sp>
      <p:pic>
        <p:nvPicPr>
          <p:cNvPr id="7" name="Picture 6" descr="A person in a suit and tie&#10;&#10;Description automatically generated with medium confidence">
            <a:extLst>
              <a:ext uri="{FF2B5EF4-FFF2-40B4-BE49-F238E27FC236}">
                <a16:creationId xmlns:a16="http://schemas.microsoft.com/office/drawing/2014/main" id="{5D0EAD01-79B8-4EE1-9088-336C0BF8C122}"/>
              </a:ext>
            </a:extLst>
          </p:cNvPr>
          <p:cNvPicPr>
            <a:picLocks noChangeAspect="1"/>
          </p:cNvPicPr>
          <p:nvPr/>
        </p:nvPicPr>
        <p:blipFill rotWithShape="1">
          <a:blip r:embed="rId5">
            <a:extLst>
              <a:ext uri="{28A0092B-C50C-407E-A947-70E740481C1C}">
                <a14:useLocalDpi xmlns:a14="http://schemas.microsoft.com/office/drawing/2010/main" val="0"/>
              </a:ext>
            </a:extLst>
          </a:blip>
          <a:srcRect r="33392"/>
          <a:stretch/>
        </p:blipFill>
        <p:spPr>
          <a:xfrm>
            <a:off x="8389760" y="52149"/>
            <a:ext cx="3802240" cy="5534025"/>
          </a:xfrm>
          <a:prstGeom prst="rect">
            <a:avLst/>
          </a:prstGeom>
        </p:spPr>
      </p:pic>
      <p:sp>
        <p:nvSpPr>
          <p:cNvPr id="3" name="Text Placeholder 2">
            <a:extLst>
              <a:ext uri="{FF2B5EF4-FFF2-40B4-BE49-F238E27FC236}">
                <a16:creationId xmlns:a16="http://schemas.microsoft.com/office/drawing/2014/main" id="{0C82130E-918A-481E-95EC-DB3CFF26BA5F}"/>
              </a:ext>
            </a:extLst>
          </p:cNvPr>
          <p:cNvSpPr>
            <a:spLocks noGrp="1"/>
          </p:cNvSpPr>
          <p:nvPr>
            <p:ph type="body" sz="quarter" idx="4294967295"/>
          </p:nvPr>
        </p:nvSpPr>
        <p:spPr>
          <a:xfrm>
            <a:off x="139227" y="379231"/>
            <a:ext cx="6451874" cy="892595"/>
          </a:xfrm>
          <a:prstGeom prst="rect">
            <a:avLst/>
          </a:prstGeom>
        </p:spPr>
        <p:txBody>
          <a:bodyPr/>
          <a:lstStyle/>
          <a:p>
            <a:pPr marL="0" indent="0">
              <a:lnSpc>
                <a:spcPts val="4500"/>
              </a:lnSpc>
              <a:buNone/>
            </a:pPr>
            <a:r>
              <a:rPr lang="en-US" sz="4500" dirty="0">
                <a:solidFill>
                  <a:srgbClr val="FC5C3B"/>
                </a:solidFill>
                <a:latin typeface="+mj-lt"/>
              </a:rPr>
              <a:t>Addressing Health Inequities</a:t>
            </a:r>
          </a:p>
        </p:txBody>
      </p:sp>
      <p:grpSp>
        <p:nvGrpSpPr>
          <p:cNvPr id="9" name="Group 8">
            <a:extLst>
              <a:ext uri="{FF2B5EF4-FFF2-40B4-BE49-F238E27FC236}">
                <a16:creationId xmlns:a16="http://schemas.microsoft.com/office/drawing/2014/main" id="{8B8F98E0-C19D-4C05-A78F-11DF091C8755}"/>
              </a:ext>
            </a:extLst>
          </p:cNvPr>
          <p:cNvGrpSpPr/>
          <p:nvPr/>
        </p:nvGrpSpPr>
        <p:grpSpPr>
          <a:xfrm>
            <a:off x="5710390" y="1244159"/>
            <a:ext cx="3733800" cy="4702159"/>
            <a:chOff x="5710390" y="1244159"/>
            <a:chExt cx="3733800" cy="4702159"/>
          </a:xfrm>
        </p:grpSpPr>
        <p:sp>
          <p:nvSpPr>
            <p:cNvPr id="11" name="Rectangle 10">
              <a:extLst>
                <a:ext uri="{FF2B5EF4-FFF2-40B4-BE49-F238E27FC236}">
                  <a16:creationId xmlns:a16="http://schemas.microsoft.com/office/drawing/2014/main" id="{32051842-8B8A-4EA8-B0D8-93037027540C}"/>
                </a:ext>
              </a:extLst>
            </p:cNvPr>
            <p:cNvSpPr/>
            <p:nvPr/>
          </p:nvSpPr>
          <p:spPr>
            <a:xfrm>
              <a:off x="6732502" y="1244159"/>
              <a:ext cx="1066980" cy="967573"/>
            </a:xfrm>
            <a:prstGeom prst="rect">
              <a:avLst/>
            </a:prstGeom>
            <a:noFill/>
          </p:spPr>
          <p:txBody>
            <a:bodyPr wrap="square">
              <a:spAutoFit/>
            </a:bodyPr>
            <a:lstStyle/>
            <a:p>
              <a:pPr marL="0" marR="0" lvl="0" indent="0" algn="ctr" defTabSz="914400" rtl="0" eaLnBrk="1" fontAlgn="base" latinLnBrk="0" hangingPunct="1">
                <a:lnSpc>
                  <a:spcPts val="5900"/>
                </a:lnSpc>
                <a:spcBef>
                  <a:spcPct val="0"/>
                </a:spcBef>
                <a:spcAft>
                  <a:spcPct val="0"/>
                </a:spcAft>
                <a:buClrTx/>
                <a:buSzTx/>
                <a:buFontTx/>
                <a:buNone/>
                <a:tabLst/>
                <a:defRPr/>
              </a:pPr>
              <a:r>
                <a:rPr kumimoji="0" lang="en-US" sz="8000" b="0" i="0" u="none" strike="noStrike" kern="1200" cap="none" spc="-50" normalizeH="0" baseline="0" noProof="0" dirty="0">
                  <a:ln>
                    <a:noFill/>
                  </a:ln>
                  <a:solidFill>
                    <a:srgbClr val="DDDDDD"/>
                  </a:solidFill>
                  <a:effectLst/>
                  <a:uLnTx/>
                  <a:uFillTx/>
                  <a:latin typeface="Bebas Neue Regular" panose="020B0606020202050201" pitchFamily="34" charset="77"/>
                  <a:cs typeface="Arial" panose="020B0604020202020204" pitchFamily="34" charset="0"/>
                </a:rPr>
                <a:t>“</a:t>
              </a:r>
            </a:p>
          </p:txBody>
        </p:sp>
        <p:sp>
          <p:nvSpPr>
            <p:cNvPr id="8" name="TextBox 7">
              <a:extLst>
                <a:ext uri="{FF2B5EF4-FFF2-40B4-BE49-F238E27FC236}">
                  <a16:creationId xmlns:a16="http://schemas.microsoft.com/office/drawing/2014/main" id="{9D2EACEE-5014-4100-935E-97935B1DAD93}"/>
                </a:ext>
              </a:extLst>
            </p:cNvPr>
            <p:cNvSpPr txBox="1"/>
            <p:nvPr/>
          </p:nvSpPr>
          <p:spPr>
            <a:xfrm>
              <a:off x="5710390" y="1581177"/>
              <a:ext cx="3733800" cy="2677656"/>
            </a:xfrm>
            <a:prstGeom prst="rect">
              <a:avLst/>
            </a:prstGeom>
            <a:noFill/>
          </p:spPr>
          <p:txBody>
            <a:bodyPr wrap="square" rtlCol="0">
              <a:spAutoFit/>
            </a:bodyPr>
            <a:lstStyle/>
            <a:p>
              <a:pPr marR="0" lvl="0" algn="l" defTabSz="914400" rtl="0" eaLnBrk="1" fontAlgn="auto" latinLnBrk="0" hangingPunct="1">
                <a:lnSpc>
                  <a:spcPct val="150000"/>
                </a:lnSpc>
                <a:spcBef>
                  <a:spcPts val="0"/>
                </a:spcBef>
                <a:spcAft>
                  <a:spcPts val="0"/>
                </a:spcAft>
                <a:buClrTx/>
                <a:buSzTx/>
                <a:tabLst/>
                <a:defRPr/>
              </a:pPr>
              <a:r>
                <a:rPr lang="en-US" sz="1700" b="0" i="1" dirty="0">
                  <a:solidFill>
                    <a:srgbClr val="0D4877"/>
                  </a:solidFill>
                  <a:effectLst/>
                  <a:latin typeface="Arial" panose="020B0604020202020204" pitchFamily="34" charset="0"/>
                  <a:cs typeface="Arial" panose="020B0604020202020204" pitchFamily="34" charset="0"/>
                </a:rPr>
                <a:t>We regard health care as a social justice issue. It's not enough to talk about it. We are taking real action to eliminate racial inequities in care.</a:t>
              </a:r>
            </a:p>
            <a:p>
              <a:pPr marR="0" lvl="0" algn="l" defTabSz="914400" rtl="0" eaLnBrk="1" fontAlgn="auto" latinLnBrk="0" hangingPunct="1">
                <a:lnSpc>
                  <a:spcPct val="150000"/>
                </a:lnSpc>
                <a:spcBef>
                  <a:spcPts val="0"/>
                </a:spcBef>
                <a:spcAft>
                  <a:spcPts val="0"/>
                </a:spcAft>
                <a:buClrTx/>
                <a:buSzTx/>
                <a:tabLst/>
                <a:defRPr/>
              </a:pPr>
              <a:endParaRPr lang="en-US" sz="1000" b="0" i="0" dirty="0">
                <a:solidFill>
                  <a:srgbClr val="002060"/>
                </a:solidFill>
                <a:effectLst/>
                <a:latin typeface="Arial" panose="020B0604020202020204" pitchFamily="34" charset="0"/>
                <a:cs typeface="Arial" panose="020B0604020202020204" pitchFamily="34" charset="0"/>
              </a:endParaRPr>
            </a:p>
            <a:p>
              <a:pPr marR="0" lvl="0" algn="l" defTabSz="914400" rtl="0" eaLnBrk="1" fontAlgn="auto" latinLnBrk="0" hangingPunct="1">
                <a:spcBef>
                  <a:spcPts val="0"/>
                </a:spcBef>
                <a:spcAft>
                  <a:spcPts val="0"/>
                </a:spcAft>
                <a:buClrTx/>
                <a:buSzTx/>
                <a:tabLst/>
                <a:defRPr/>
              </a:pPr>
              <a:r>
                <a:rPr kumimoji="0" lang="en-US" sz="16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US" sz="17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US" sz="1700" b="1" i="1"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Andrew Dreyfus, </a:t>
              </a:r>
            </a:p>
            <a:p>
              <a:pPr marR="0" lvl="0" algn="l" defTabSz="914400" rtl="0" eaLnBrk="1" fontAlgn="auto" latinLnBrk="0" hangingPunct="1">
                <a:spcBef>
                  <a:spcPts val="0"/>
                </a:spcBef>
                <a:spcAft>
                  <a:spcPts val="0"/>
                </a:spcAft>
                <a:buClrTx/>
                <a:buSzTx/>
                <a:tabLst/>
                <a:defRPr/>
              </a:pPr>
              <a:r>
                <a:rPr kumimoji="0" lang="en-US" sz="1700" b="1" i="1"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President and Chief </a:t>
              </a:r>
              <a:br>
                <a:rPr kumimoji="0" lang="en-US" sz="1700" b="1" i="1"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br>
              <a:r>
                <a:rPr kumimoji="0" lang="en-US" sz="1700" b="1" i="1"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Executive Officer</a:t>
              </a:r>
              <a:endParaRPr lang="en-US" sz="1700" dirty="0">
                <a:solidFill>
                  <a:schemeClr val="accent3">
                    <a:lumMod val="50000"/>
                  </a:schemeClr>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5405A6BD-B58E-4766-BD86-20A081BAA790}"/>
                </a:ext>
              </a:extLst>
            </p:cNvPr>
            <p:cNvSpPr/>
            <p:nvPr/>
          </p:nvSpPr>
          <p:spPr>
            <a:xfrm>
              <a:off x="6729228" y="4978745"/>
              <a:ext cx="1066980" cy="967573"/>
            </a:xfrm>
            <a:prstGeom prst="rect">
              <a:avLst/>
            </a:prstGeom>
            <a:noFill/>
          </p:spPr>
          <p:txBody>
            <a:bodyPr wrap="square">
              <a:spAutoFit/>
            </a:bodyPr>
            <a:lstStyle/>
            <a:p>
              <a:pPr marL="0" marR="0" lvl="0" indent="0" algn="ctr" defTabSz="914400" rtl="0" eaLnBrk="1" fontAlgn="base" latinLnBrk="0" hangingPunct="1">
                <a:lnSpc>
                  <a:spcPts val="5900"/>
                </a:lnSpc>
                <a:spcBef>
                  <a:spcPct val="0"/>
                </a:spcBef>
                <a:spcAft>
                  <a:spcPct val="0"/>
                </a:spcAft>
                <a:buClrTx/>
                <a:buSzTx/>
                <a:buFontTx/>
                <a:buNone/>
                <a:tabLst/>
                <a:defRPr/>
              </a:pPr>
              <a:r>
                <a:rPr kumimoji="0" lang="en-US" sz="8000" b="0" i="0" u="none" strike="noStrike" kern="1200" cap="none" spc="-50" normalizeH="0" baseline="0" noProof="0" dirty="0">
                  <a:ln>
                    <a:noFill/>
                  </a:ln>
                  <a:solidFill>
                    <a:srgbClr val="DDDDDD"/>
                  </a:solidFill>
                  <a:effectLst/>
                  <a:uLnTx/>
                  <a:uFillTx/>
                  <a:latin typeface="Bebas Neue Regular" panose="020B0606020202050201" pitchFamily="34" charset="77"/>
                  <a:cs typeface="Arial" panose="020B0604020202020204" pitchFamily="34" charset="0"/>
                </a:rPr>
                <a:t>”</a:t>
              </a:r>
            </a:p>
          </p:txBody>
        </p:sp>
      </p:grpSp>
      <p:sp>
        <p:nvSpPr>
          <p:cNvPr id="14" name="TextBox 13">
            <a:extLst>
              <a:ext uri="{FF2B5EF4-FFF2-40B4-BE49-F238E27FC236}">
                <a16:creationId xmlns:a16="http://schemas.microsoft.com/office/drawing/2014/main" id="{23D5EC91-49FC-4440-A38F-E7E1354E89B7}"/>
              </a:ext>
            </a:extLst>
          </p:cNvPr>
          <p:cNvSpPr txBox="1"/>
          <p:nvPr/>
        </p:nvSpPr>
        <p:spPr>
          <a:xfrm>
            <a:off x="11506200" y="6432532"/>
            <a:ext cx="533400" cy="215444"/>
          </a:xfrm>
          <a:prstGeom prst="rect">
            <a:avLst/>
          </a:prstGeom>
          <a:noFill/>
        </p:spPr>
        <p:txBody>
          <a:bodyPr wrap="square">
            <a:spAutoFit/>
          </a:bodyPr>
          <a:lstStyle/>
          <a:p>
            <a:fld id="{59B86030-C55B-4DC1-9E1A-C067DCFF1B6F}" type="slidenum">
              <a:rPr lang="en-US" sz="800" u="none" smtClean="0">
                <a:solidFill>
                  <a:schemeClr val="bg1"/>
                </a:solidFill>
                <a:effectLst/>
                <a:latin typeface="Arial" panose="020B0604020202020204" pitchFamily="34" charset="0"/>
                <a:ea typeface="Arial" charset="0"/>
                <a:cs typeface="Arial" charset="0"/>
              </a:rPr>
              <a:pPr/>
              <a:t>5</a:t>
            </a:fld>
            <a:endParaRPr lang="en-US" sz="800" dirty="0"/>
          </a:p>
        </p:txBody>
      </p:sp>
    </p:spTree>
    <p:extLst>
      <p:ext uri="{BB962C8B-B14F-4D97-AF65-F5344CB8AC3E}">
        <p14:creationId xmlns:p14="http://schemas.microsoft.com/office/powerpoint/2010/main" val="622900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41B918E-BA19-4E28-AC72-3A556CBC5A66}"/>
              </a:ext>
            </a:extLst>
          </p:cNvPr>
          <p:cNvSpPr/>
          <p:nvPr/>
        </p:nvSpPr>
        <p:spPr>
          <a:xfrm>
            <a:off x="0" y="5828208"/>
            <a:ext cx="11125196" cy="191591"/>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5" name="Text Placeholder 1">
            <a:extLst>
              <a:ext uri="{FF2B5EF4-FFF2-40B4-BE49-F238E27FC236}">
                <a16:creationId xmlns:a16="http://schemas.microsoft.com/office/drawing/2014/main" id="{E32F5882-2858-AF47-AA2E-0190700168EB}"/>
              </a:ext>
            </a:extLst>
          </p:cNvPr>
          <p:cNvSpPr txBox="1">
            <a:spLocks/>
          </p:cNvSpPr>
          <p:nvPr/>
        </p:nvSpPr>
        <p:spPr>
          <a:xfrm>
            <a:off x="6129868" y="941513"/>
            <a:ext cx="5918471" cy="38777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ts val="2120"/>
              </a:lnSpc>
              <a:spcBef>
                <a:spcPts val="0"/>
              </a:spcBef>
              <a:spcAft>
                <a:spcPts val="1200"/>
              </a:spcAft>
              <a:buClrTx/>
              <a:buSzTx/>
              <a:buFontTx/>
              <a:buNone/>
              <a:tabLst/>
              <a:defRPr/>
            </a:pPr>
            <a:r>
              <a:rPr kumimoji="0" lang="en-US" sz="1700" b="1"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t>WHO?</a:t>
            </a:r>
          </a:p>
          <a:p>
            <a:pPr marL="228600" marR="0" lvl="0" indent="-228600" algn="l" defTabSz="914400" rtl="0" eaLnBrk="0" fontAlgn="base" latinLnBrk="0" hangingPunct="0">
              <a:lnSpc>
                <a:spcPts val="2120"/>
              </a:lnSpc>
              <a:spcBef>
                <a:spcPts val="0"/>
              </a:spcBef>
              <a:spcAft>
                <a:spcPts val="12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Medicare Advantage members </a:t>
            </a:r>
            <a:r>
              <a:rPr kumimoji="0" lang="en-US" sz="1200" b="0" i="0" u="none" strike="noStrike" kern="1200" cap="none" spc="0" normalizeH="0" baseline="0" noProof="0" dirty="0">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(approximately 70K members)</a:t>
            </a:r>
          </a:p>
          <a:p>
            <a:pPr marL="228600" marR="0" lvl="0" indent="-228600" algn="l" defTabSz="914400" rtl="0" eaLnBrk="0" fontAlgn="base" latinLnBrk="0" hangingPunct="0">
              <a:lnSpc>
                <a:spcPts val="2120"/>
              </a:lnSpc>
              <a:spcBef>
                <a:spcPts val="0"/>
              </a:spcBef>
              <a:spcAft>
                <a:spcPts val="12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Commercial members with our pharmacy coverage and group </a:t>
            </a:r>
            <a:r>
              <a:rPr kumimoji="0" lang="en-US" sz="1400" b="0" i="0" u="none" strike="noStrike" kern="1200" cap="none" spc="0" normalizeH="0" baseline="0" noProof="0" dirty="0" err="1">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Medex</a:t>
            </a:r>
            <a:r>
              <a:rPr kumimoji="0" lang="en-US" sz="1400" b="0" i="0" u="none" strike="noStrike" kern="1200" cap="none" spc="0" normalizeH="0" baseline="0" noProof="0" dirty="0">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 plans with 3-tier pharmacy benefit </a:t>
            </a:r>
            <a:r>
              <a:rPr kumimoji="0" lang="en-US" sz="1200" b="0" i="0" u="none" strike="noStrike" kern="1200" cap="none" spc="0" normalizeH="0" baseline="0" noProof="0" dirty="0">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(approximately 1.3 million members)</a:t>
            </a:r>
            <a:br>
              <a:rPr kumimoji="0" lang="en-US" sz="1400" b="1"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br>
            <a:endParaRPr kumimoji="0" lang="en-US" sz="1400" b="1"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ts val="2120"/>
              </a:lnSpc>
              <a:spcBef>
                <a:spcPts val="0"/>
              </a:spcBef>
              <a:spcAft>
                <a:spcPts val="1200"/>
              </a:spcAft>
              <a:buClrTx/>
              <a:buSzTx/>
              <a:buFontTx/>
              <a:buNone/>
              <a:tabLst/>
              <a:defRPr/>
            </a:pPr>
            <a:r>
              <a:rPr kumimoji="0" lang="en-US" sz="1700" b="1"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t>WE HAVE POSITIVE EXPERIENCES </a:t>
            </a:r>
            <a:br>
              <a:rPr kumimoji="0" lang="en-US" sz="1700" b="1"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US" sz="1700" b="1"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t>WORKING WITH CVS</a:t>
            </a:r>
          </a:p>
          <a:p>
            <a:pPr marL="182880" marR="0" lvl="0" indent="-182880" algn="l" defTabSz="914400" rtl="0" eaLnBrk="0" fontAlgn="base" latinLnBrk="0" hangingPunct="0">
              <a:lnSpc>
                <a:spcPts val="2220"/>
              </a:lnSpc>
              <a:spcBef>
                <a:spcPts val="0"/>
              </a:spcBef>
              <a:spcAft>
                <a:spcPts val="12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Largest pharmacy benefit manager (PBM), serving more than 100M members, including our Medicare Part D Prescription Drug Plan and Federal Employee Program members</a:t>
            </a:r>
          </a:p>
          <a:p>
            <a:pPr marL="182880" marR="0" lvl="0" indent="-182880" algn="l" defTabSz="914400" rtl="0" eaLnBrk="0" fontAlgn="base" latinLnBrk="0" hangingPunct="0">
              <a:lnSpc>
                <a:spcPts val="2220"/>
              </a:lnSpc>
              <a:spcBef>
                <a:spcPts val="0"/>
              </a:spcBef>
              <a:spcAft>
                <a:spcPts val="12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CVS pharmacies have been in our network for years; more than half our members already use a CVS pharmacy to fill their Rx</a:t>
            </a:r>
          </a:p>
          <a:p>
            <a:pPr marL="182880" marR="0" lvl="0" indent="-182880" algn="l" defTabSz="914400" rtl="0" eaLnBrk="0" fontAlgn="base" latinLnBrk="0" hangingPunct="0">
              <a:lnSpc>
                <a:spcPts val="2220"/>
              </a:lnSpc>
              <a:spcBef>
                <a:spcPts val="0"/>
              </a:spcBef>
              <a:spcAft>
                <a:spcPts val="12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Potential to integrate more CVS Caremark offerings like HealthHUBs</a:t>
            </a:r>
            <a:r>
              <a:rPr kumimoji="0" lang="en-US" sz="1400" b="0" i="0" u="none" strike="noStrike" kern="1200" cap="none" spc="0" normalizeH="0" baseline="30000" noProof="0" dirty="0">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TM</a:t>
            </a:r>
            <a:r>
              <a:rPr kumimoji="0" lang="en-US" sz="1400" b="0" i="0" u="none" strike="noStrike" kern="1200" cap="none" spc="0" normalizeH="0" baseline="0" noProof="0" dirty="0">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 and MinuteClinics®</a:t>
            </a:r>
          </a:p>
        </p:txBody>
      </p:sp>
      <p:cxnSp>
        <p:nvCxnSpPr>
          <p:cNvPr id="4" name="Straight Connector 3">
            <a:extLst>
              <a:ext uri="{FF2B5EF4-FFF2-40B4-BE49-F238E27FC236}">
                <a16:creationId xmlns:a16="http://schemas.microsoft.com/office/drawing/2014/main" id="{D07F6C5D-D081-9840-A921-97AB8877DB18}"/>
              </a:ext>
            </a:extLst>
          </p:cNvPr>
          <p:cNvCxnSpPr>
            <a:cxnSpLocks/>
          </p:cNvCxnSpPr>
          <p:nvPr/>
        </p:nvCxnSpPr>
        <p:spPr>
          <a:xfrm>
            <a:off x="0" y="640080"/>
            <a:ext cx="3319975" cy="0"/>
          </a:xfrm>
          <a:prstGeom prst="line">
            <a:avLst/>
          </a:prstGeom>
          <a:ln w="177800">
            <a:solidFill>
              <a:srgbClr val="57C9AE"/>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145DDEB-22FF-4DDF-AB2B-144E4EF8C6F6}"/>
              </a:ext>
            </a:extLst>
          </p:cNvPr>
          <p:cNvSpPr/>
          <p:nvPr/>
        </p:nvSpPr>
        <p:spPr>
          <a:xfrm>
            <a:off x="414638" y="3108907"/>
            <a:ext cx="5378599" cy="1870995"/>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7" name="Rectangle 6">
            <a:extLst>
              <a:ext uri="{FF2B5EF4-FFF2-40B4-BE49-F238E27FC236}">
                <a16:creationId xmlns:a16="http://schemas.microsoft.com/office/drawing/2014/main" id="{B05738AB-88E2-4D5D-8FAC-B2376DDC3484}"/>
              </a:ext>
            </a:extLst>
          </p:cNvPr>
          <p:cNvSpPr/>
          <p:nvPr/>
        </p:nvSpPr>
        <p:spPr>
          <a:xfrm>
            <a:off x="1163726" y="4617031"/>
            <a:ext cx="3898509"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grpSp>
        <p:nvGrpSpPr>
          <p:cNvPr id="8" name="Group 7">
            <a:extLst>
              <a:ext uri="{FF2B5EF4-FFF2-40B4-BE49-F238E27FC236}">
                <a16:creationId xmlns:a16="http://schemas.microsoft.com/office/drawing/2014/main" id="{BD3A7BB5-406D-4850-A391-7A5BE1A5446A}"/>
              </a:ext>
            </a:extLst>
          </p:cNvPr>
          <p:cNvGrpSpPr/>
          <p:nvPr/>
        </p:nvGrpSpPr>
        <p:grpSpPr>
          <a:xfrm>
            <a:off x="1488791" y="4743182"/>
            <a:ext cx="3230293" cy="387174"/>
            <a:chOff x="935172" y="5069386"/>
            <a:chExt cx="4596017" cy="550866"/>
          </a:xfrm>
        </p:grpSpPr>
        <p:pic>
          <p:nvPicPr>
            <p:cNvPr id="9" name="Picture 8">
              <a:extLst>
                <a:ext uri="{FF2B5EF4-FFF2-40B4-BE49-F238E27FC236}">
                  <a16:creationId xmlns:a16="http://schemas.microsoft.com/office/drawing/2014/main" id="{975B63DF-4C7B-48D7-B2B4-E43FC5CD1AD3}"/>
                </a:ext>
              </a:extLst>
            </p:cNvPr>
            <p:cNvPicPr>
              <a:picLocks noChangeAspect="1"/>
            </p:cNvPicPr>
            <p:nvPr/>
          </p:nvPicPr>
          <p:blipFill>
            <a:blip r:embed="rId3"/>
            <a:stretch>
              <a:fillRect/>
            </a:stretch>
          </p:blipFill>
          <p:spPr>
            <a:xfrm>
              <a:off x="2982861" y="5206462"/>
              <a:ext cx="2548328" cy="285571"/>
            </a:xfrm>
            <a:prstGeom prst="rect">
              <a:avLst/>
            </a:prstGeom>
          </p:spPr>
        </p:pic>
        <p:cxnSp>
          <p:nvCxnSpPr>
            <p:cNvPr id="10" name="Straight Connector 9">
              <a:extLst>
                <a:ext uri="{FF2B5EF4-FFF2-40B4-BE49-F238E27FC236}">
                  <a16:creationId xmlns:a16="http://schemas.microsoft.com/office/drawing/2014/main" id="{050FCAEB-3679-473D-A3C2-1AD39DFB69B6}"/>
                </a:ext>
              </a:extLst>
            </p:cNvPr>
            <p:cNvCxnSpPr>
              <a:cxnSpLocks/>
            </p:cNvCxnSpPr>
            <p:nvPr/>
          </p:nvCxnSpPr>
          <p:spPr>
            <a:xfrm flipV="1">
              <a:off x="2645247" y="5081302"/>
              <a:ext cx="0" cy="538950"/>
            </a:xfrm>
            <a:prstGeom prst="line">
              <a:avLst/>
            </a:prstGeom>
            <a:ln w="6350">
              <a:solidFill>
                <a:srgbClr val="1A1918"/>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8BEA389B-6F42-4971-A2D0-30371F28BA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5172" y="5069386"/>
              <a:ext cx="1372461" cy="547806"/>
            </a:xfrm>
            <a:prstGeom prst="rect">
              <a:avLst/>
            </a:prstGeom>
          </p:spPr>
        </p:pic>
      </p:grpSp>
      <p:sp>
        <p:nvSpPr>
          <p:cNvPr id="12" name="TextBox 11">
            <a:extLst>
              <a:ext uri="{FF2B5EF4-FFF2-40B4-BE49-F238E27FC236}">
                <a16:creationId xmlns:a16="http://schemas.microsoft.com/office/drawing/2014/main" id="{C34340C3-C107-4033-9DF4-CEFE16F8FEC0}"/>
              </a:ext>
            </a:extLst>
          </p:cNvPr>
          <p:cNvSpPr txBox="1"/>
          <p:nvPr/>
        </p:nvSpPr>
        <p:spPr>
          <a:xfrm>
            <a:off x="992958" y="3237293"/>
            <a:ext cx="4221957" cy="1312475"/>
          </a:xfrm>
          <a:prstGeom prst="rect">
            <a:avLst/>
          </a:prstGeom>
          <a:noFill/>
        </p:spPr>
        <p:txBody>
          <a:bodyPr wrap="square">
            <a:spAutoFit/>
          </a:bodyPr>
          <a:lstStyle/>
          <a:p>
            <a:pPr marL="0" marR="0" lvl="0" indent="0" algn="ctr" defTabSz="914400" rtl="0" eaLnBrk="0" fontAlgn="base" latinLnBrk="0" hangingPunct="0">
              <a:lnSpc>
                <a:spcPts val="236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02C3FE">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To simplify the pharmacy experience, improve health outcomes, and lower costs for employers and our members</a:t>
            </a:r>
          </a:p>
        </p:txBody>
      </p:sp>
      <p:sp>
        <p:nvSpPr>
          <p:cNvPr id="19" name="Title 1">
            <a:extLst>
              <a:ext uri="{FF2B5EF4-FFF2-40B4-BE49-F238E27FC236}">
                <a16:creationId xmlns:a16="http://schemas.microsoft.com/office/drawing/2014/main" id="{E171E10D-017D-427D-A9E0-B1F4914AB592}"/>
              </a:ext>
            </a:extLst>
          </p:cNvPr>
          <p:cNvSpPr txBox="1">
            <a:spLocks/>
          </p:cNvSpPr>
          <p:nvPr/>
        </p:nvSpPr>
        <p:spPr bwMode="auto">
          <a:xfrm>
            <a:off x="362627" y="1223889"/>
            <a:ext cx="5296162" cy="1885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400" rtl="0" eaLnBrk="1" fontAlgn="base" latinLnBrk="0" hangingPunct="1">
              <a:lnSpc>
                <a:spcPts val="4500"/>
              </a:lnSpc>
              <a:spcBef>
                <a:spcPct val="0"/>
              </a:spcBef>
              <a:spcAft>
                <a:spcPts val="0"/>
              </a:spcAft>
              <a:buClrTx/>
              <a:buSzTx/>
              <a:buFontTx/>
              <a:buNone/>
              <a:tabLst/>
              <a:defRPr/>
            </a:pPr>
            <a:r>
              <a:rPr kumimoji="0" lang="en-US" sz="4500" b="0" i="0" u="none" strike="noStrike" kern="1200" cap="none" spc="-1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Cvs caremark will be our new pharmacy benefit manager in 2023</a:t>
            </a:r>
            <a:endParaRPr kumimoji="0" lang="en-US" sz="4500" b="0" i="0" u="none" strike="noStrike" kern="1200" cap="none" spc="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endParaRPr>
          </a:p>
        </p:txBody>
      </p:sp>
      <p:cxnSp>
        <p:nvCxnSpPr>
          <p:cNvPr id="22" name="Straight Connector 21">
            <a:extLst>
              <a:ext uri="{FF2B5EF4-FFF2-40B4-BE49-F238E27FC236}">
                <a16:creationId xmlns:a16="http://schemas.microsoft.com/office/drawing/2014/main" id="{8CB51D15-FC98-4D63-8ABE-BCD74288456B}"/>
              </a:ext>
            </a:extLst>
          </p:cNvPr>
          <p:cNvCxnSpPr/>
          <p:nvPr/>
        </p:nvCxnSpPr>
        <p:spPr>
          <a:xfrm>
            <a:off x="6062133" y="762131"/>
            <a:ext cx="0" cy="3877733"/>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453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10419635-DDE5-D345-B5B0-40BF555563F6}"/>
              </a:ext>
            </a:extLst>
          </p:cNvPr>
          <p:cNvSpPr txBox="1">
            <a:spLocks/>
          </p:cNvSpPr>
          <p:nvPr/>
        </p:nvSpPr>
        <p:spPr>
          <a:xfrm>
            <a:off x="603504" y="384048"/>
            <a:ext cx="8839200" cy="4541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FD5D3B"/>
                </a:solidFill>
                <a:effectLst/>
                <a:uLnTx/>
                <a:uFillTx/>
                <a:latin typeface="Bebas Neue" panose="020B0606020202050201" pitchFamily="34" charset="77"/>
                <a:ea typeface="+mn-ea"/>
                <a:cs typeface="+mn-cs"/>
              </a:rPr>
              <a:t>Our approach in making this a positive Customer experience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D4877"/>
              </a:solidFill>
              <a:effectLst/>
              <a:uLnTx/>
              <a:uFillTx/>
              <a:latin typeface="Calibri" panose="020F0502020204030204"/>
              <a:ea typeface="+mn-ea"/>
              <a:cs typeface="+mn-cs"/>
            </a:endParaRPr>
          </a:p>
        </p:txBody>
      </p:sp>
      <p:cxnSp>
        <p:nvCxnSpPr>
          <p:cNvPr id="4" name="Straight Connector 3">
            <a:extLst>
              <a:ext uri="{FF2B5EF4-FFF2-40B4-BE49-F238E27FC236}">
                <a16:creationId xmlns:a16="http://schemas.microsoft.com/office/drawing/2014/main" id="{87D81000-F6CA-7E44-B209-32FB6B9110DC}"/>
              </a:ext>
            </a:extLst>
          </p:cNvPr>
          <p:cNvCxnSpPr>
            <a:cxnSpLocks/>
          </p:cNvCxnSpPr>
          <p:nvPr/>
        </p:nvCxnSpPr>
        <p:spPr>
          <a:xfrm>
            <a:off x="3886200" y="928495"/>
            <a:ext cx="0" cy="5257800"/>
          </a:xfrm>
          <a:prstGeom prst="line">
            <a:avLst/>
          </a:prstGeom>
          <a:ln w="25400">
            <a:solidFill>
              <a:schemeClr val="accent5"/>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4F8DECA-4054-8C43-B6D6-2EEFE1C21107}"/>
              </a:ext>
            </a:extLst>
          </p:cNvPr>
          <p:cNvCxnSpPr>
            <a:cxnSpLocks/>
          </p:cNvCxnSpPr>
          <p:nvPr/>
        </p:nvCxnSpPr>
        <p:spPr>
          <a:xfrm>
            <a:off x="603504" y="3613891"/>
            <a:ext cx="11359896" cy="0"/>
          </a:xfrm>
          <a:prstGeom prst="line">
            <a:avLst/>
          </a:prstGeom>
          <a:ln w="25400">
            <a:solidFill>
              <a:schemeClr val="accent5"/>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5" name="Diagram 14">
            <a:extLst>
              <a:ext uri="{FF2B5EF4-FFF2-40B4-BE49-F238E27FC236}">
                <a16:creationId xmlns:a16="http://schemas.microsoft.com/office/drawing/2014/main" id="{A7666D21-4BCD-9F46-8E8A-F7B4D3C89A68}"/>
              </a:ext>
            </a:extLst>
          </p:cNvPr>
          <p:cNvGraphicFramePr/>
          <p:nvPr/>
        </p:nvGraphicFramePr>
        <p:xfrm>
          <a:off x="8223179" y="3429000"/>
          <a:ext cx="2879577" cy="3019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TextBox 22">
            <a:extLst>
              <a:ext uri="{FF2B5EF4-FFF2-40B4-BE49-F238E27FC236}">
                <a16:creationId xmlns:a16="http://schemas.microsoft.com/office/drawing/2014/main" id="{BBBEB226-4D03-4F4E-8D24-5D505CCF6E28}"/>
              </a:ext>
            </a:extLst>
          </p:cNvPr>
          <p:cNvSpPr txBox="1"/>
          <p:nvPr/>
        </p:nvSpPr>
        <p:spPr>
          <a:xfrm>
            <a:off x="102773" y="5238556"/>
            <a:ext cx="3831431" cy="1477328"/>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D4877"/>
                </a:solidFill>
                <a:effectLst/>
                <a:uLnTx/>
                <a:uFillTx/>
                <a:latin typeface="Calibri" panose="020F0502020204030204"/>
                <a:ea typeface="+mn-ea"/>
                <a:cs typeface="+mn-cs"/>
              </a:rPr>
              <a:t>Specialty medications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Same network of retail specialty pharmacies;</a:t>
            </a:r>
            <a:b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Continue to provide high-touch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complex care support for our members &amp; communicate to prescribers as needed</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D4877"/>
              </a:solidFill>
              <a:effectLst/>
              <a:uLnTx/>
              <a:uFillTx/>
              <a:latin typeface="Calibri" panose="020F0502020204030204"/>
              <a:ea typeface="+mn-ea"/>
              <a:cs typeface="+mn-cs"/>
            </a:endParaRPr>
          </a:p>
        </p:txBody>
      </p:sp>
      <p:pic>
        <p:nvPicPr>
          <p:cNvPr id="24" name="Picture 4" descr="The Future Of Biologics: Accelerating Production, Reducing Costs - Contract  Pharma">
            <a:extLst>
              <a:ext uri="{FF2B5EF4-FFF2-40B4-BE49-F238E27FC236}">
                <a16:creationId xmlns:a16="http://schemas.microsoft.com/office/drawing/2014/main" id="{693BB2EA-5173-9A4C-B936-ACE6A4AE757A}"/>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964" y="3785342"/>
            <a:ext cx="2148357" cy="1471679"/>
          </a:xfrm>
          <a:prstGeom prst="ellipse">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926C67D1-5A43-5C41-A409-68545A057A41}"/>
              </a:ext>
            </a:extLst>
          </p:cNvPr>
          <p:cNvSpPr txBox="1"/>
          <p:nvPr/>
        </p:nvSpPr>
        <p:spPr>
          <a:xfrm>
            <a:off x="3859275" y="2114125"/>
            <a:ext cx="3978763" cy="1569660"/>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D4877"/>
                </a:solidFill>
                <a:effectLst/>
                <a:uLnTx/>
                <a:uFillTx/>
                <a:latin typeface="Calibri" panose="020F0502020204030204"/>
                <a:ea typeface="+mn-ea"/>
                <a:cs typeface="+mn-cs"/>
              </a:rPr>
              <a:t>Existing prior authorizations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Most will automatically transfer to CVS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before January 1, 2023 </a:t>
            </a:r>
            <a:r>
              <a:rPr kumimoji="0" lang="en-US" sz="1200" b="0" i="0" u="none" strike="noStrike" kern="1200" cap="none" spc="0" normalizeH="0" baseline="0" noProof="0" dirty="0">
                <a:ln>
                  <a:noFill/>
                </a:ln>
                <a:solidFill>
                  <a:srgbClr val="0D4877"/>
                </a:solidFill>
                <a:effectLst/>
                <a:uLnTx/>
                <a:uFillTx/>
                <a:latin typeface="Calibri" panose="020F0502020204030204"/>
                <a:ea typeface="+mn-ea"/>
                <a:cs typeface="+mn-cs"/>
              </a:rPr>
              <a:t>(Exceptions will apply)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After Jan 1, we’ll have a process to fax before authorization expires to remind prescribers </a:t>
            </a:r>
            <a:r>
              <a:rPr kumimoji="0" lang="en-US" sz="1200" b="0" i="0" u="none" strike="noStrike" kern="1200" cap="none" spc="0" normalizeH="0" baseline="0" noProof="0" dirty="0">
                <a:ln>
                  <a:noFill/>
                </a:ln>
                <a:solidFill>
                  <a:srgbClr val="0D4877"/>
                </a:solidFill>
                <a:effectLst/>
                <a:uLnTx/>
                <a:uFillTx/>
                <a:latin typeface="Calibri" panose="020F0502020204030204"/>
                <a:ea typeface="+mn-ea"/>
                <a:cs typeface="+mn-cs"/>
              </a:rPr>
              <a:t>(commercial members only) </a:t>
            </a:r>
            <a:b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br>
            <a:endParaRPr kumimoji="0" lang="en-US" sz="1200" b="0" i="0" u="none" strike="noStrike" kern="1200" cap="none" spc="0" normalizeH="0" baseline="0" noProof="0" dirty="0">
              <a:ln>
                <a:noFill/>
              </a:ln>
              <a:solidFill>
                <a:srgbClr val="0D4877"/>
              </a:solidFill>
              <a:effectLst/>
              <a:uLnTx/>
              <a:uFillTx/>
              <a:latin typeface="Calibri" panose="020F0502020204030204"/>
              <a:ea typeface="+mn-ea"/>
              <a:cs typeface="+mn-cs"/>
            </a:endParaRPr>
          </a:p>
        </p:txBody>
      </p:sp>
      <p:pic>
        <p:nvPicPr>
          <p:cNvPr id="2050" name="Picture 2" descr="What is a Mail-Order Pharmacy? How it Works, What to Know">
            <a:extLst>
              <a:ext uri="{FF2B5EF4-FFF2-40B4-BE49-F238E27FC236}">
                <a16:creationId xmlns:a16="http://schemas.microsoft.com/office/drawing/2014/main" id="{F0774DB3-C3D7-3947-88B8-31DFEF9F520B}"/>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144000" y="982006"/>
            <a:ext cx="2384803" cy="1554480"/>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B7D17BA1-9597-DE4D-8123-27912B6E9A33}"/>
              </a:ext>
            </a:extLst>
          </p:cNvPr>
          <p:cNvSpPr txBox="1"/>
          <p:nvPr/>
        </p:nvSpPr>
        <p:spPr>
          <a:xfrm>
            <a:off x="8223179" y="2479947"/>
            <a:ext cx="3743581" cy="954107"/>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D4877"/>
                </a:solidFill>
                <a:effectLst/>
                <a:uLnTx/>
                <a:uFillTx/>
                <a:latin typeface="Calibri" panose="020F0502020204030204"/>
                <a:ea typeface="+mn-ea"/>
                <a:cs typeface="+mn-cs"/>
              </a:rPr>
              <a:t>Mail order prescriptions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Most will automatically transfer to CVS before </a:t>
            </a:r>
            <a:b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January 1, 2023</a:t>
            </a:r>
            <a:br>
              <a:rPr kumimoji="0" lang="en-US" sz="1600" b="0" i="0" u="none" strike="noStrike" kern="1200" cap="none" spc="0" normalizeH="0" baseline="0" noProof="0" dirty="0">
                <a:ln>
                  <a:noFill/>
                </a:ln>
                <a:solidFill>
                  <a:srgbClr val="0D4877"/>
                </a:solidFill>
                <a:effectLst/>
                <a:uLnTx/>
                <a:uFillTx/>
                <a:latin typeface="Calibri" panose="020F0502020204030204"/>
                <a:ea typeface="+mn-ea"/>
                <a:cs typeface="+mn-cs"/>
              </a:rPr>
            </a:br>
            <a:r>
              <a:rPr kumimoji="0" lang="en-US" sz="1200" b="0" i="0" u="none" strike="noStrike" kern="1200" cap="none" spc="0" normalizeH="0" baseline="0" noProof="0" dirty="0">
                <a:ln>
                  <a:noFill/>
                </a:ln>
                <a:solidFill>
                  <a:srgbClr val="0D4877"/>
                </a:solidFill>
                <a:effectLst/>
                <a:uLnTx/>
                <a:uFillTx/>
                <a:latin typeface="Calibri" panose="020F0502020204030204"/>
                <a:ea typeface="+mn-ea"/>
                <a:cs typeface="+mn-cs"/>
              </a:rPr>
              <a:t>(Exceptions will apply)</a:t>
            </a:r>
          </a:p>
        </p:txBody>
      </p:sp>
      <p:pic>
        <p:nvPicPr>
          <p:cNvPr id="21" name="Picture 20">
            <a:extLst>
              <a:ext uri="{FF2B5EF4-FFF2-40B4-BE49-F238E27FC236}">
                <a16:creationId xmlns:a16="http://schemas.microsoft.com/office/drawing/2014/main" id="{2A374C5C-3848-034B-9520-BAE33F3B027E}"/>
              </a:ext>
            </a:extLst>
          </p:cNvPr>
          <p:cNvPicPr>
            <a:picLocks noChangeAspect="1"/>
          </p:cNvPicPr>
          <p:nvPr/>
        </p:nvPicPr>
        <p:blipFill rotWithShape="1">
          <a:blip r:embed="rId12"/>
          <a:srcRect t="12105"/>
          <a:stretch/>
        </p:blipFill>
        <p:spPr>
          <a:xfrm>
            <a:off x="4917176" y="876908"/>
            <a:ext cx="1694214" cy="1280160"/>
          </a:xfrm>
          <a:prstGeom prst="rect">
            <a:avLst/>
          </a:prstGeom>
        </p:spPr>
      </p:pic>
      <p:cxnSp>
        <p:nvCxnSpPr>
          <p:cNvPr id="12" name="Straight Connector 11">
            <a:extLst>
              <a:ext uri="{FF2B5EF4-FFF2-40B4-BE49-F238E27FC236}">
                <a16:creationId xmlns:a16="http://schemas.microsoft.com/office/drawing/2014/main" id="{575DD904-149F-C940-A959-4A5C418A1719}"/>
              </a:ext>
            </a:extLst>
          </p:cNvPr>
          <p:cNvCxnSpPr>
            <a:cxnSpLocks/>
          </p:cNvCxnSpPr>
          <p:nvPr/>
        </p:nvCxnSpPr>
        <p:spPr>
          <a:xfrm>
            <a:off x="7934582" y="984991"/>
            <a:ext cx="0" cy="5257800"/>
          </a:xfrm>
          <a:prstGeom prst="line">
            <a:avLst/>
          </a:prstGeom>
          <a:ln w="25400">
            <a:solidFill>
              <a:schemeClr val="accent5"/>
            </a:solidFill>
            <a:prstDash val="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3A92A21-A737-4949-A2F6-4DAE4B9ADD73}"/>
              </a:ext>
            </a:extLst>
          </p:cNvPr>
          <p:cNvSpPr txBox="1"/>
          <p:nvPr/>
        </p:nvSpPr>
        <p:spPr>
          <a:xfrm>
            <a:off x="4042679" y="5297023"/>
            <a:ext cx="3418282" cy="769441"/>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D4877"/>
                </a:solidFill>
                <a:effectLst/>
                <a:uLnTx/>
                <a:uFillTx/>
                <a:latin typeface="Calibri" panose="020F0502020204030204"/>
                <a:ea typeface="+mn-ea"/>
                <a:cs typeface="+mn-cs"/>
              </a:rPr>
              <a:t>Member ID cards</a:t>
            </a:r>
            <a:endParaRPr kumimoji="0" lang="en-US" sz="1600" b="0" i="0" u="none" strike="noStrike" kern="1200" cap="none" spc="0" normalizeH="0" baseline="0" noProof="0" dirty="0">
              <a:ln>
                <a:noFill/>
              </a:ln>
              <a:solidFill>
                <a:srgbClr val="0D4877"/>
              </a:solidFill>
              <a:effectLst/>
              <a:uLnTx/>
              <a:uFillTx/>
              <a:latin typeface="Calibri" panose="020F0502020204030204"/>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New member ID cards will have updated information for the pharmacy</a:t>
            </a:r>
          </a:p>
        </p:txBody>
      </p:sp>
      <p:pic>
        <p:nvPicPr>
          <p:cNvPr id="3" name="Picture 2">
            <a:extLst>
              <a:ext uri="{FF2B5EF4-FFF2-40B4-BE49-F238E27FC236}">
                <a16:creationId xmlns:a16="http://schemas.microsoft.com/office/drawing/2014/main" id="{B400E605-D14B-4632-83B7-70050C2C526C}"/>
              </a:ext>
            </a:extLst>
          </p:cNvPr>
          <p:cNvPicPr>
            <a:picLocks noChangeAspect="1"/>
          </p:cNvPicPr>
          <p:nvPr/>
        </p:nvPicPr>
        <p:blipFill>
          <a:blip r:embed="rId13"/>
          <a:stretch>
            <a:fillRect/>
          </a:stretch>
        </p:blipFill>
        <p:spPr>
          <a:xfrm>
            <a:off x="4564641" y="3789662"/>
            <a:ext cx="2275841" cy="1463040"/>
          </a:xfrm>
          <a:prstGeom prst="rect">
            <a:avLst/>
          </a:prstGeom>
        </p:spPr>
      </p:pic>
      <p:sp>
        <p:nvSpPr>
          <p:cNvPr id="16" name="TextBox 15">
            <a:extLst>
              <a:ext uri="{FF2B5EF4-FFF2-40B4-BE49-F238E27FC236}">
                <a16:creationId xmlns:a16="http://schemas.microsoft.com/office/drawing/2014/main" id="{1D67B590-93A4-464B-8846-AE40ED29040F}"/>
              </a:ext>
            </a:extLst>
          </p:cNvPr>
          <p:cNvSpPr txBox="1"/>
          <p:nvPr/>
        </p:nvSpPr>
        <p:spPr>
          <a:xfrm>
            <a:off x="231108" y="2464788"/>
            <a:ext cx="3418282" cy="98488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D4877"/>
                </a:solidFill>
                <a:effectLst/>
                <a:uLnTx/>
                <a:uFillTx/>
                <a:latin typeface="Calibri" panose="020F0502020204030204"/>
                <a:ea typeface="+mn-ea"/>
                <a:cs typeface="+mn-cs"/>
              </a:rPr>
              <a:t>Formularies</a:t>
            </a:r>
            <a:endParaRPr kumimoji="0" lang="en-US" sz="1600" b="0" i="0" u="none" strike="noStrike" kern="1200" cap="none" spc="0" normalizeH="0" baseline="0" noProof="0" dirty="0">
              <a:ln>
                <a:noFill/>
              </a:ln>
              <a:solidFill>
                <a:srgbClr val="0D4877"/>
              </a:solidFill>
              <a:effectLst/>
              <a:uLnTx/>
              <a:uFillTx/>
              <a:latin typeface="Calibri" panose="020F0502020204030204"/>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We are evaluating our formularies </a:t>
            </a:r>
            <a:b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(lists of covered medications)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Calibri" panose="020F0502020204030204"/>
                <a:ea typeface="+mn-ea"/>
                <a:cs typeface="+mn-cs"/>
              </a:rPr>
              <a:t>We will communicate changes in the fall</a:t>
            </a:r>
          </a:p>
        </p:txBody>
      </p:sp>
      <p:pic>
        <p:nvPicPr>
          <p:cNvPr id="17" name="Picture 16">
            <a:extLst>
              <a:ext uri="{FF2B5EF4-FFF2-40B4-BE49-F238E27FC236}">
                <a16:creationId xmlns:a16="http://schemas.microsoft.com/office/drawing/2014/main" id="{6DBD1FA1-A21D-4D4B-B6FC-45E562DD60C3}"/>
              </a:ext>
            </a:extLst>
          </p:cNvPr>
          <p:cNvPicPr>
            <a:picLocks noChangeAspect="1"/>
          </p:cNvPicPr>
          <p:nvPr/>
        </p:nvPicPr>
        <p:blipFill>
          <a:blip r:embed="rId14"/>
          <a:stretch>
            <a:fillRect/>
          </a:stretch>
        </p:blipFill>
        <p:spPr>
          <a:xfrm>
            <a:off x="1547286" y="1055369"/>
            <a:ext cx="629448" cy="731520"/>
          </a:xfrm>
          <a:prstGeom prst="rect">
            <a:avLst/>
          </a:prstGeom>
        </p:spPr>
      </p:pic>
    </p:spTree>
    <p:extLst>
      <p:ext uri="{BB962C8B-B14F-4D97-AF65-F5344CB8AC3E}">
        <p14:creationId xmlns:p14="http://schemas.microsoft.com/office/powerpoint/2010/main" val="1457811709"/>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le 7">
            <a:extLst>
              <a:ext uri="{FF2B5EF4-FFF2-40B4-BE49-F238E27FC236}">
                <a16:creationId xmlns:a16="http://schemas.microsoft.com/office/drawing/2014/main" id="{990DD4EE-172D-4B3A-A76F-400A9D80FF61}"/>
              </a:ext>
            </a:extLst>
          </p:cNvPr>
          <p:cNvGraphicFramePr>
            <a:graphicFrameLocks noGrp="1"/>
          </p:cNvGraphicFramePr>
          <p:nvPr/>
        </p:nvGraphicFramePr>
        <p:xfrm>
          <a:off x="228600" y="929749"/>
          <a:ext cx="11811000" cy="4303167"/>
        </p:xfrm>
        <a:graphic>
          <a:graphicData uri="http://schemas.openxmlformats.org/drawingml/2006/table">
            <a:tbl>
              <a:tblPr firstRow="1" bandRow="1">
                <a:effectLst/>
                <a:tableStyleId>{72833802-FEF1-4C79-8D5D-14CF1EAF98D9}</a:tableStyleId>
              </a:tblPr>
              <a:tblGrid>
                <a:gridCol w="1143000">
                  <a:extLst>
                    <a:ext uri="{9D8B030D-6E8A-4147-A177-3AD203B41FA5}">
                      <a16:colId xmlns:a16="http://schemas.microsoft.com/office/drawing/2014/main" val="4073294924"/>
                    </a:ext>
                  </a:extLst>
                </a:gridCol>
                <a:gridCol w="1524000">
                  <a:extLst>
                    <a:ext uri="{9D8B030D-6E8A-4147-A177-3AD203B41FA5}">
                      <a16:colId xmlns:a16="http://schemas.microsoft.com/office/drawing/2014/main" val="884988546"/>
                    </a:ext>
                  </a:extLst>
                </a:gridCol>
                <a:gridCol w="1524000">
                  <a:extLst>
                    <a:ext uri="{9D8B030D-6E8A-4147-A177-3AD203B41FA5}">
                      <a16:colId xmlns:a16="http://schemas.microsoft.com/office/drawing/2014/main" val="1059507102"/>
                    </a:ext>
                  </a:extLst>
                </a:gridCol>
                <a:gridCol w="2133600">
                  <a:extLst>
                    <a:ext uri="{9D8B030D-6E8A-4147-A177-3AD203B41FA5}">
                      <a16:colId xmlns:a16="http://schemas.microsoft.com/office/drawing/2014/main" val="268324271"/>
                    </a:ext>
                  </a:extLst>
                </a:gridCol>
                <a:gridCol w="1634420">
                  <a:extLst>
                    <a:ext uri="{9D8B030D-6E8A-4147-A177-3AD203B41FA5}">
                      <a16:colId xmlns:a16="http://schemas.microsoft.com/office/drawing/2014/main" val="1848232030"/>
                    </a:ext>
                  </a:extLst>
                </a:gridCol>
                <a:gridCol w="1242119">
                  <a:extLst>
                    <a:ext uri="{9D8B030D-6E8A-4147-A177-3AD203B41FA5}">
                      <a16:colId xmlns:a16="http://schemas.microsoft.com/office/drawing/2014/main" val="2406844740"/>
                    </a:ext>
                  </a:extLst>
                </a:gridCol>
                <a:gridCol w="781061">
                  <a:extLst>
                    <a:ext uri="{9D8B030D-6E8A-4147-A177-3AD203B41FA5}">
                      <a16:colId xmlns:a16="http://schemas.microsoft.com/office/drawing/2014/main" val="1254266368"/>
                    </a:ext>
                  </a:extLst>
                </a:gridCol>
                <a:gridCol w="1828800">
                  <a:extLst>
                    <a:ext uri="{9D8B030D-6E8A-4147-A177-3AD203B41FA5}">
                      <a16:colId xmlns:a16="http://schemas.microsoft.com/office/drawing/2014/main" val="466683444"/>
                    </a:ext>
                  </a:extLst>
                </a:gridCol>
              </a:tblGrid>
              <a:tr h="265350">
                <a:tc>
                  <a:txBody>
                    <a:bodyPr/>
                    <a:lstStyle/>
                    <a:p>
                      <a:pPr algn="ctr"/>
                      <a:endParaRPr lang="en-US" sz="1200" dirty="0">
                        <a:solidFill>
                          <a:schemeClr val="tx1"/>
                        </a:solidFill>
                        <a:latin typeface="+mn-lt"/>
                      </a:endParaRPr>
                    </a:p>
                  </a:txBody>
                  <a:tcPr anchor="b">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p>
                      <a:pPr algn="ctr"/>
                      <a:r>
                        <a:rPr lang="en-US" sz="1400" dirty="0">
                          <a:latin typeface="+mn-lt"/>
                        </a:rPr>
                        <a:t>April through July</a:t>
                      </a:r>
                    </a:p>
                  </a:txBody>
                  <a:tcPr anchor="b">
                    <a:lnL>
                      <a:noFill/>
                    </a:lnL>
                    <a:lnB w="12700" cap="flat" cmpd="sng" algn="ctr">
                      <a:solidFill>
                        <a:schemeClr val="accent6"/>
                      </a:solidFill>
                      <a:prstDash val="solid"/>
                      <a:round/>
                      <a:headEnd type="none" w="med" len="med"/>
                      <a:tailEnd type="none" w="med" len="med"/>
                    </a:lnB>
                    <a:solidFill>
                      <a:schemeClr val="accent1">
                        <a:lumMod val="20000"/>
                        <a:lumOff val="80000"/>
                      </a:schemeClr>
                    </a:solidFill>
                  </a:tcPr>
                </a:tc>
                <a:tc>
                  <a:txBody>
                    <a:bodyPr/>
                    <a:lstStyle/>
                    <a:p>
                      <a:pPr algn="ctr"/>
                      <a:r>
                        <a:rPr lang="en-US" sz="1400" dirty="0">
                          <a:latin typeface="+mn-lt"/>
                        </a:rPr>
                        <a:t>Aug</a:t>
                      </a:r>
                    </a:p>
                  </a:txBody>
                  <a:tcPr anchor="b">
                    <a:lnB w="12700" cap="flat" cmpd="sng" algn="ctr">
                      <a:solidFill>
                        <a:schemeClr val="accent6"/>
                      </a:solidFill>
                      <a:prstDash val="solid"/>
                      <a:round/>
                      <a:headEnd type="none" w="med" len="med"/>
                      <a:tailEnd type="none" w="med" len="med"/>
                    </a:lnB>
                    <a:solidFill>
                      <a:schemeClr val="tx1">
                        <a:lumMod val="40000"/>
                        <a:lumOff val="60000"/>
                      </a:schemeClr>
                    </a:solidFill>
                  </a:tcPr>
                </a:tc>
                <a:tc>
                  <a:txBody>
                    <a:bodyPr/>
                    <a:lstStyle/>
                    <a:p>
                      <a:pPr algn="ctr"/>
                      <a:r>
                        <a:rPr lang="en-US" sz="1400" dirty="0">
                          <a:latin typeface="+mn-lt"/>
                        </a:rPr>
                        <a:t>Sept</a:t>
                      </a:r>
                    </a:p>
                  </a:txBody>
                  <a:tcPr anchor="b">
                    <a:lnB w="12700" cap="flat" cmpd="sng" algn="ctr">
                      <a:solidFill>
                        <a:schemeClr val="accent6"/>
                      </a:solidFill>
                      <a:prstDash val="solid"/>
                      <a:round/>
                      <a:headEnd type="none" w="med" len="med"/>
                      <a:tailEnd type="none" w="med" len="med"/>
                    </a:lnB>
                    <a:solidFill>
                      <a:schemeClr val="tx1">
                        <a:lumMod val="40000"/>
                        <a:lumOff val="60000"/>
                      </a:schemeClr>
                    </a:solidFill>
                  </a:tcPr>
                </a:tc>
                <a:tc>
                  <a:txBody>
                    <a:bodyPr/>
                    <a:lstStyle/>
                    <a:p>
                      <a:pPr algn="ctr"/>
                      <a:r>
                        <a:rPr lang="en-US" sz="1400" dirty="0">
                          <a:latin typeface="+mn-lt"/>
                        </a:rPr>
                        <a:t>Oct</a:t>
                      </a:r>
                    </a:p>
                  </a:txBody>
                  <a:tcPr anchor="b">
                    <a:lnB w="12700" cap="flat" cmpd="sng" algn="ctr">
                      <a:solidFill>
                        <a:schemeClr val="accent6"/>
                      </a:solidFill>
                      <a:prstDash val="solid"/>
                      <a:round/>
                      <a:headEnd type="none" w="med" len="med"/>
                      <a:tailEnd type="none" w="med" len="med"/>
                    </a:lnB>
                    <a:solidFill>
                      <a:schemeClr val="accent1">
                        <a:lumMod val="60000"/>
                        <a:lumOff val="40000"/>
                      </a:schemeClr>
                    </a:solidFill>
                  </a:tcPr>
                </a:tc>
                <a:tc>
                  <a:txBody>
                    <a:bodyPr/>
                    <a:lstStyle/>
                    <a:p>
                      <a:pPr algn="ctr"/>
                      <a:r>
                        <a:rPr lang="en-US" sz="1400" dirty="0">
                          <a:latin typeface="+mn-lt"/>
                        </a:rPr>
                        <a:t>Nov</a:t>
                      </a:r>
                    </a:p>
                  </a:txBody>
                  <a:tcPr anchor="b">
                    <a:lnB w="12700" cap="flat" cmpd="sng" algn="ctr">
                      <a:solidFill>
                        <a:schemeClr val="accent6"/>
                      </a:solidFill>
                      <a:prstDash val="solid"/>
                      <a:round/>
                      <a:headEnd type="none" w="med" len="med"/>
                      <a:tailEnd type="none" w="med" len="med"/>
                    </a:lnB>
                    <a:solidFill>
                      <a:schemeClr val="accent1">
                        <a:lumMod val="60000"/>
                        <a:lumOff val="40000"/>
                      </a:schemeClr>
                    </a:solidFill>
                  </a:tcPr>
                </a:tc>
                <a:tc>
                  <a:txBody>
                    <a:bodyPr/>
                    <a:lstStyle/>
                    <a:p>
                      <a:pPr algn="ctr"/>
                      <a:r>
                        <a:rPr lang="en-US" sz="1400" dirty="0">
                          <a:latin typeface="+mn-lt"/>
                        </a:rPr>
                        <a:t>Dec</a:t>
                      </a:r>
                    </a:p>
                  </a:txBody>
                  <a:tcPr anchor="b">
                    <a:lnB w="12700" cap="flat" cmpd="sng" algn="ctr">
                      <a:solidFill>
                        <a:schemeClr val="accent6"/>
                      </a:solidFill>
                      <a:prstDash val="solid"/>
                      <a:round/>
                      <a:headEnd type="none" w="med" len="med"/>
                      <a:tailEnd type="none" w="med" len="med"/>
                    </a:lnB>
                    <a:solidFill>
                      <a:schemeClr val="accent1">
                        <a:lumMod val="60000"/>
                        <a:lumOff val="40000"/>
                      </a:schemeClr>
                    </a:solidFill>
                  </a:tcPr>
                </a:tc>
                <a:tc>
                  <a:txBody>
                    <a:bodyPr/>
                    <a:lstStyle/>
                    <a:p>
                      <a:pPr algn="ctr"/>
                      <a:r>
                        <a:rPr lang="en-US" sz="1400" dirty="0">
                          <a:latin typeface="+mn-lt"/>
                        </a:rPr>
                        <a:t>Jan</a:t>
                      </a:r>
                    </a:p>
                    <a:p>
                      <a:pPr algn="ctr"/>
                      <a:r>
                        <a:rPr lang="en-US" sz="1400" dirty="0">
                          <a:latin typeface="+mn-lt"/>
                        </a:rPr>
                        <a:t>Go live</a:t>
                      </a:r>
                    </a:p>
                  </a:txBody>
                  <a:tcPr anchor="b">
                    <a:lnB w="12700" cap="flat" cmpd="sng" algn="ctr">
                      <a:solidFill>
                        <a:schemeClr val="accent6"/>
                      </a:solidFill>
                      <a:prstDash val="solid"/>
                      <a:round/>
                      <a:headEnd type="none" w="med" len="med"/>
                      <a:tailEnd type="none" w="med" len="med"/>
                    </a:lnB>
                    <a:solidFill>
                      <a:srgbClr val="00B050"/>
                    </a:solidFill>
                  </a:tcPr>
                </a:tc>
                <a:extLst>
                  <a:ext uri="{0D108BD9-81ED-4DB2-BD59-A6C34878D82A}">
                    <a16:rowId xmlns:a16="http://schemas.microsoft.com/office/drawing/2014/main" val="2012612482"/>
                  </a:ext>
                </a:extLst>
              </a:tr>
              <a:tr h="1600091">
                <a:tc>
                  <a:txBody>
                    <a:bodyPr/>
                    <a:lstStyle/>
                    <a:p>
                      <a:pPr algn="ctr"/>
                      <a:r>
                        <a:rPr lang="en-US" sz="1200" b="1" dirty="0">
                          <a:solidFill>
                            <a:schemeClr val="bg1"/>
                          </a:solidFill>
                          <a:latin typeface="+mn-lt"/>
                        </a:rPr>
                        <a:t>Provider</a:t>
                      </a:r>
                    </a:p>
                  </a:txBody>
                  <a:tcPr anchor="ctr">
                    <a:lnL w="6350" cap="flat" cmpd="sng" algn="ctr">
                      <a:noFill/>
                      <a:prstDash val="solid"/>
                      <a:miter lim="800000"/>
                    </a:lnL>
                    <a:lnR w="12700" cap="flat" cmpd="sng" algn="ctr">
                      <a:solidFill>
                        <a:schemeClr val="accent6"/>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F4AFF"/>
                    </a:solidFill>
                  </a:tcPr>
                </a:tc>
                <a:tc gridSpan="2">
                  <a:txBody>
                    <a:bodyPr/>
                    <a:lstStyle/>
                    <a:p>
                      <a:pPr algn="ctr"/>
                      <a:r>
                        <a:rPr lang="en-US" sz="1100" b="0" kern="1200" dirty="0">
                          <a:solidFill>
                            <a:schemeClr val="dk1"/>
                          </a:solidFill>
                          <a:latin typeface="+mn-lt"/>
                          <a:ea typeface="+mn-ea"/>
                          <a:cs typeface="+mn-cs"/>
                        </a:rPr>
                        <a:t>Provider meetings to share high-level overview</a:t>
                      </a: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lang="en-US" sz="1100" dirty="0">
                        <a:latin typeface="+mn-lt"/>
                      </a:endParaRP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lgn="ctr">
                        <a:buFontTx/>
                        <a:buNone/>
                      </a:pPr>
                      <a:r>
                        <a:rPr lang="en-US" sz="1100" b="1" dirty="0">
                          <a:solidFill>
                            <a:schemeClr val="tx1"/>
                          </a:solidFill>
                          <a:latin typeface="+mn-lt"/>
                        </a:rPr>
                        <a:t>Inform and Educate </a:t>
                      </a:r>
                    </a:p>
                    <a:p>
                      <a:pPr marL="0" indent="0" algn="l">
                        <a:buFont typeface="Arial" panose="020B0604020202020204" pitchFamily="34" charset="0"/>
                        <a:buNone/>
                      </a:pPr>
                      <a:r>
                        <a:rPr lang="en-US" sz="1100" b="0" dirty="0">
                          <a:solidFill>
                            <a:schemeClr val="tx1"/>
                          </a:solidFill>
                          <a:latin typeface="+mn-lt"/>
                          <a:cs typeface="Arial" panose="020B0604020202020204" pitchFamily="34" charset="0"/>
                        </a:rPr>
                        <a:t>Transition info for providers &amp; office staff, including:</a:t>
                      </a:r>
                    </a:p>
                    <a:p>
                      <a:pPr marL="171450" indent="-171450" algn="l">
                        <a:buFont typeface="Arial" panose="020B0604020202020204" pitchFamily="34" charset="0"/>
                        <a:buChar char="•"/>
                      </a:pPr>
                      <a:r>
                        <a:rPr lang="en-US" sz="1100" b="0" dirty="0">
                          <a:solidFill>
                            <a:schemeClr val="tx1"/>
                          </a:solidFill>
                          <a:latin typeface="+mn-lt"/>
                          <a:cs typeface="Arial" panose="020B0604020202020204" pitchFamily="34" charset="0"/>
                        </a:rPr>
                        <a:t>2023 formulary changes</a:t>
                      </a:r>
                    </a:p>
                    <a:p>
                      <a:pPr marL="171450" indent="-171450" algn="l">
                        <a:buFont typeface="Arial" panose="020B0604020202020204" pitchFamily="34" charset="0"/>
                        <a:buChar char="•"/>
                      </a:pPr>
                      <a:r>
                        <a:rPr lang="en-US" sz="1100" b="0" dirty="0">
                          <a:solidFill>
                            <a:schemeClr val="tx1"/>
                          </a:solidFill>
                          <a:latin typeface="+mn-lt"/>
                          <a:cs typeface="Arial" panose="020B0604020202020204" pitchFamily="34" charset="0"/>
                        </a:rPr>
                        <a:t>New programs and services</a:t>
                      </a:r>
                    </a:p>
                    <a:p>
                      <a:pPr marL="171450" indent="-171450" algn="l">
                        <a:buFont typeface="Arial" panose="020B0604020202020204" pitchFamily="34" charset="0"/>
                        <a:buChar char="•"/>
                      </a:pPr>
                      <a:r>
                        <a:rPr lang="en-US" sz="1100" b="0" dirty="0" err="1">
                          <a:solidFill>
                            <a:schemeClr val="tx1"/>
                          </a:solidFill>
                          <a:latin typeface="+mn-lt"/>
                          <a:cs typeface="Arial" panose="020B0604020202020204" pitchFamily="34" charset="0"/>
                        </a:rPr>
                        <a:t>eRx</a:t>
                      </a:r>
                      <a:r>
                        <a:rPr lang="en-US" sz="1100" b="0" dirty="0">
                          <a:solidFill>
                            <a:schemeClr val="tx1"/>
                          </a:solidFill>
                          <a:latin typeface="+mn-lt"/>
                          <a:cs typeface="Arial" panose="020B0604020202020204" pitchFamily="34" charset="0"/>
                        </a:rPr>
                        <a:t> capabilities</a:t>
                      </a:r>
                    </a:p>
                    <a:p>
                      <a:pPr marL="0" indent="0" algn="ctr">
                        <a:buFontTx/>
                        <a:buNone/>
                      </a:pPr>
                      <a:endParaRPr lang="en-US" sz="1100" b="0" dirty="0">
                        <a:solidFill>
                          <a:schemeClr val="tx1"/>
                        </a:solidFill>
                        <a:latin typeface="+mn-lt"/>
                        <a:cs typeface="Arial" panose="020B0604020202020204" pitchFamily="34" charset="0"/>
                      </a:endParaRP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i="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latin typeface="+mn-lt"/>
                          <a:cs typeface="Arial" panose="020B0604020202020204" pitchFamily="34" charset="0"/>
                        </a:rPr>
                        <a:t>Reminders on How to Prepare for Transition</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dirty="0">
                        <a:latin typeface="+mn-lt"/>
                      </a:endParaRPr>
                    </a:p>
                  </a:txBody>
                  <a:tcPr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latin typeface="+mn-lt"/>
                        </a:rPr>
                        <a:t>Update Formularies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1" dirty="0">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latin typeface="+mn-lt"/>
                        </a:rPr>
                        <a:t>Provider Support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1" dirty="0">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latin typeface="+mn-lt"/>
                        </a:rPr>
                        <a:t>Ongoing education</a:t>
                      </a:r>
                      <a:endParaRPr lang="en-US" sz="1100" dirty="0">
                        <a:latin typeface="+mn-lt"/>
                      </a:endParaRP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9511670"/>
                  </a:ext>
                </a:extLst>
              </a:tr>
              <a:tr h="2184916">
                <a:tc>
                  <a:txBody>
                    <a:bodyPr/>
                    <a:lstStyle/>
                    <a:p>
                      <a:pPr algn="ctr"/>
                      <a:r>
                        <a:rPr lang="en-US" sz="1200" b="1" dirty="0">
                          <a:solidFill>
                            <a:schemeClr val="bg1"/>
                          </a:solidFill>
                          <a:latin typeface="+mn-lt"/>
                        </a:rPr>
                        <a:t>Members</a:t>
                      </a:r>
                    </a:p>
                    <a:p>
                      <a:pPr algn="ctr"/>
                      <a:endParaRPr lang="en-US" sz="1200" b="1" dirty="0">
                        <a:solidFill>
                          <a:schemeClr val="bg1"/>
                        </a:solidFill>
                        <a:latin typeface="+mn-lt"/>
                      </a:endParaRPr>
                    </a:p>
                    <a:p>
                      <a:pPr algn="l"/>
                      <a:r>
                        <a:rPr lang="en-US" sz="1000" b="1" dirty="0">
                          <a:solidFill>
                            <a:schemeClr val="bg1"/>
                          </a:solidFill>
                          <a:latin typeface="+mn-lt"/>
                        </a:rPr>
                        <a:t>Communications from Blue Cross, CVS, ESI </a:t>
                      </a:r>
                      <a:br>
                        <a:rPr lang="en-US" sz="1000" b="1" dirty="0">
                          <a:solidFill>
                            <a:schemeClr val="bg1"/>
                          </a:solidFill>
                          <a:latin typeface="+mn-lt"/>
                        </a:rPr>
                      </a:br>
                      <a:r>
                        <a:rPr lang="en-US" sz="1000" b="1" dirty="0">
                          <a:solidFill>
                            <a:schemeClr val="bg1"/>
                          </a:solidFill>
                          <a:latin typeface="+mn-lt"/>
                        </a:rPr>
                        <a:t>(as needed)</a:t>
                      </a:r>
                    </a:p>
                  </a:txBody>
                  <a:tcPr anchor="ctr">
                    <a:lnL w="6350" cap="flat" cmpd="sng" algn="ctr">
                      <a:noFill/>
                      <a:prstDash val="solid"/>
                      <a:miter lim="800000"/>
                    </a:lnL>
                    <a:lnR w="12700" cap="flat" cmpd="sng" algn="ctr">
                      <a:solidFill>
                        <a:schemeClr val="accent6"/>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accent2">
                        <a:lumMod val="60000"/>
                        <a:lumOff val="40000"/>
                      </a:schemeClr>
                    </a:solidFill>
                  </a:tcPr>
                </a:tc>
                <a:tc gridSpan="2">
                  <a:txBody>
                    <a:bodyPr/>
                    <a:lstStyle/>
                    <a:p>
                      <a:pPr algn="ctr"/>
                      <a:endParaRPr lang="en-US" sz="1100" dirty="0">
                        <a:latin typeface="+mn-lt"/>
                      </a:endParaRP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lang="en-US" sz="1100" b="0" dirty="0"/>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5">
                  <a:txBody>
                    <a:bodyPr/>
                    <a:lstStyle/>
                    <a:p>
                      <a:pPr algn="ctr"/>
                      <a:r>
                        <a:rPr lang="en-US" sz="1100" b="1" dirty="0">
                          <a:solidFill>
                            <a:schemeClr val="tx1"/>
                          </a:solidFill>
                          <a:latin typeface="+mn-lt"/>
                        </a:rPr>
                        <a:t>General Notifications </a:t>
                      </a:r>
                      <a:br>
                        <a:rPr lang="en-US" sz="1100" b="1" dirty="0">
                          <a:solidFill>
                            <a:schemeClr val="tx1"/>
                          </a:solidFill>
                          <a:latin typeface="+mn-lt"/>
                        </a:rPr>
                      </a:br>
                      <a:r>
                        <a:rPr lang="en-US" sz="1100" b="0" dirty="0">
                          <a:solidFill>
                            <a:schemeClr val="tx1"/>
                          </a:solidFill>
                          <a:latin typeface="+mn-lt"/>
                        </a:rPr>
                        <a:t>(When and How to Access Pharmacy Benefits)</a:t>
                      </a:r>
                    </a:p>
                    <a:p>
                      <a:pPr algn="ctr"/>
                      <a:endParaRPr lang="en-US" sz="1100" b="0" dirty="0">
                        <a:solidFill>
                          <a:schemeClr val="tx1"/>
                        </a:solidFill>
                        <a:latin typeface="+mn-lt"/>
                      </a:endParaRPr>
                    </a:p>
                    <a:p>
                      <a:pPr algn="ctr"/>
                      <a:r>
                        <a:rPr lang="en-US" sz="1100" b="1" dirty="0">
                          <a:solidFill>
                            <a:schemeClr val="tx1"/>
                          </a:solidFill>
                          <a:latin typeface="+mn-lt"/>
                        </a:rPr>
                        <a:t>Targeted Communications</a:t>
                      </a:r>
                    </a:p>
                    <a:p>
                      <a:pPr algn="ctr"/>
                      <a:endParaRPr lang="en-US" sz="1100" b="0" dirty="0">
                        <a:solidFill>
                          <a:schemeClr val="tx1"/>
                        </a:solidFill>
                        <a:latin typeface="+mn-lt"/>
                      </a:endParaRPr>
                    </a:p>
                    <a:p>
                      <a:pPr algn="ctr"/>
                      <a:r>
                        <a:rPr lang="en-US" sz="1100" b="1" dirty="0">
                          <a:solidFill>
                            <a:schemeClr val="tx1"/>
                          </a:solidFill>
                          <a:latin typeface="+mn-lt"/>
                        </a:rPr>
                        <a:t>New member ID cards</a:t>
                      </a:r>
                    </a:p>
                    <a:p>
                      <a:pPr algn="ctr"/>
                      <a:endParaRPr lang="en-US" sz="1100" b="0" dirty="0">
                        <a:solidFill>
                          <a:schemeClr val="tx1"/>
                        </a:solidFill>
                        <a:latin typeface="+mn-lt"/>
                      </a:endParaRPr>
                    </a:p>
                    <a:p>
                      <a:pPr algn="ctr"/>
                      <a:r>
                        <a:rPr lang="en-US" sz="1100" b="1" dirty="0">
                          <a:solidFill>
                            <a:schemeClr val="tx1"/>
                          </a:solidFill>
                          <a:latin typeface="+mn-lt"/>
                        </a:rPr>
                        <a:t>Website content</a:t>
                      </a:r>
                    </a:p>
                    <a:p>
                      <a:pPr algn="ctr"/>
                      <a:endParaRPr lang="en-US" sz="1100" b="1" dirty="0">
                        <a:solidFill>
                          <a:schemeClr val="tx1"/>
                        </a:solidFill>
                        <a:latin typeface="+mn-lt"/>
                      </a:endParaRPr>
                    </a:p>
                    <a:p>
                      <a:pPr algn="ctr"/>
                      <a:r>
                        <a:rPr lang="en-US" sz="1100" b="1" dirty="0">
                          <a:solidFill>
                            <a:schemeClr val="tx1"/>
                          </a:solidFill>
                          <a:latin typeface="+mn-lt"/>
                        </a:rPr>
                        <a:t>Customer </a:t>
                      </a:r>
                      <a:r>
                        <a:rPr lang="en-US" sz="1100" b="1">
                          <a:solidFill>
                            <a:schemeClr val="tx1"/>
                          </a:solidFill>
                          <a:latin typeface="+mn-lt"/>
                        </a:rPr>
                        <a:t>Service support</a:t>
                      </a:r>
                      <a:endParaRPr lang="en-US" sz="1100" b="1" dirty="0">
                        <a:solidFill>
                          <a:schemeClr val="tx1"/>
                        </a:solidFill>
                        <a:latin typeface="+mn-lt"/>
                      </a:endParaRPr>
                    </a:p>
                    <a:p>
                      <a:pPr algn="ctr"/>
                      <a:endParaRPr lang="en-US" sz="1100" dirty="0">
                        <a:solidFill>
                          <a:schemeClr val="tx1"/>
                        </a:solidFill>
                        <a:latin typeface="+mn-lt"/>
                      </a:endParaRP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en-US" sz="1050" dirty="0"/>
                    </a:p>
                  </a:txBody>
                  <a:tcPr anchor="ctr">
                    <a:lnL w="12700" cap="flat" cmpd="sng" algn="ctr">
                      <a:solidFill>
                        <a:schemeClr val="accent6"/>
                      </a:solidFill>
                      <a:prstDash val="solid"/>
                      <a:round/>
                      <a:headEnd type="none" w="med" len="med"/>
                      <a:tailEnd type="none" w="med" len="med"/>
                    </a:lnL>
                    <a:lnR w="12700" cap="flat" cmpd="sng" algn="ctr">
                      <a:solidFill>
                        <a:srgbClr val="A0BB3F"/>
                      </a:solidFill>
                      <a:prstDash val="solid"/>
                      <a:round/>
                      <a:headEnd type="none" w="med" len="med"/>
                      <a:tailEnd type="none" w="med" len="med"/>
                    </a:lnR>
                    <a:lnT w="12700" cap="flat" cmpd="sng" algn="ctr">
                      <a:solidFill>
                        <a:srgbClr val="A0BB3F"/>
                      </a:solidFill>
                      <a:prstDash val="solid"/>
                      <a:round/>
                      <a:headEnd type="none" w="med" len="med"/>
                      <a:tailEnd type="none" w="med" len="med"/>
                    </a:lnT>
                    <a:lnB w="12700" cap="flat" cmpd="sng" algn="ctr">
                      <a:solidFill>
                        <a:srgbClr val="A0BB3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hMerge="1">
                  <a:txBody>
                    <a:bodyPr/>
                    <a:lstStyle/>
                    <a:p>
                      <a:pPr algn="ctr"/>
                      <a:endParaRPr lang="en-US" sz="1000" dirty="0">
                        <a:latin typeface="+mn-lt"/>
                      </a:endParaRP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r>
                        <a:rPr lang="en-US" sz="900" dirty="0">
                          <a:solidFill>
                            <a:schemeClr val="accent1"/>
                          </a:solidFill>
                          <a:latin typeface="+mn-lt"/>
                        </a:rPr>
                        <a:t>Mail order &amp; specialty welcome notices</a:t>
                      </a:r>
                    </a:p>
                    <a:p>
                      <a:pPr algn="ctr"/>
                      <a:r>
                        <a:rPr lang="en-US" sz="900" dirty="0">
                          <a:solidFill>
                            <a:schemeClr val="accent1"/>
                          </a:solidFill>
                          <a:latin typeface="+mn-lt"/>
                        </a:rPr>
                        <a:t>ID cards</a:t>
                      </a:r>
                      <a:endParaRPr lang="en-US" sz="900" i="1" dirty="0">
                        <a:latin typeface="+mn-lt"/>
                      </a:endParaRP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i="1" dirty="0">
                        <a:latin typeface="+mn-lt"/>
                      </a:endParaRP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57751119"/>
                  </a:ext>
                </a:extLst>
              </a:tr>
            </a:tbl>
          </a:graphicData>
        </a:graphic>
      </p:graphicFrame>
      <p:sp>
        <p:nvSpPr>
          <p:cNvPr id="3" name="Text Placeholder 2">
            <a:extLst>
              <a:ext uri="{FF2B5EF4-FFF2-40B4-BE49-F238E27FC236}">
                <a16:creationId xmlns:a16="http://schemas.microsoft.com/office/drawing/2014/main" id="{A726807F-5E7D-4512-8030-9BEDF5DAAC8C}"/>
              </a:ext>
            </a:extLst>
          </p:cNvPr>
          <p:cNvSpPr>
            <a:spLocks noGrp="1"/>
          </p:cNvSpPr>
          <p:nvPr>
            <p:ph type="body" sz="quarter" idx="10"/>
          </p:nvPr>
        </p:nvSpPr>
        <p:spPr>
          <a:xfrm>
            <a:off x="304800" y="133307"/>
            <a:ext cx="8839200" cy="530994"/>
          </a:xfrm>
        </p:spPr>
        <p:txBody>
          <a:bodyPr/>
          <a:lstStyle/>
          <a:p>
            <a:pPr marL="15875"/>
            <a:r>
              <a:rPr lang="en-US" sz="3200" dirty="0"/>
              <a:t>High-Level Communication Strategy</a:t>
            </a:r>
          </a:p>
        </p:txBody>
      </p:sp>
    </p:spTree>
    <p:extLst>
      <p:ext uri="{BB962C8B-B14F-4D97-AF65-F5344CB8AC3E}">
        <p14:creationId xmlns:p14="http://schemas.microsoft.com/office/powerpoint/2010/main" val="2858898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6A196E3-FEAA-4D1B-BBB7-7204A451A81C}"/>
              </a:ext>
            </a:extLst>
          </p:cNvPr>
          <p:cNvSpPr/>
          <p:nvPr/>
        </p:nvSpPr>
        <p:spPr>
          <a:xfrm>
            <a:off x="0" y="5590503"/>
            <a:ext cx="12192000" cy="13684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2"/>
              </a:solidFill>
              <a:latin typeface="Arial" panose="020B0604020202020204" pitchFamily="34" charset="0"/>
            </a:endParaRPr>
          </a:p>
        </p:txBody>
      </p:sp>
      <p:sp>
        <p:nvSpPr>
          <p:cNvPr id="24" name="Rectangle 23">
            <a:extLst>
              <a:ext uri="{FF2B5EF4-FFF2-40B4-BE49-F238E27FC236}">
                <a16:creationId xmlns:a16="http://schemas.microsoft.com/office/drawing/2014/main" id="{C41B918E-BA19-4E28-AC72-3A556CBC5A66}"/>
              </a:ext>
            </a:extLst>
          </p:cNvPr>
          <p:cNvSpPr/>
          <p:nvPr/>
        </p:nvSpPr>
        <p:spPr>
          <a:xfrm>
            <a:off x="0" y="546914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B05738AB-88E2-4D5D-8FAC-B2376DDC3484}"/>
              </a:ext>
            </a:extLst>
          </p:cNvPr>
          <p:cNvSpPr/>
          <p:nvPr/>
        </p:nvSpPr>
        <p:spPr>
          <a:xfrm>
            <a:off x="1163726" y="4617031"/>
            <a:ext cx="3898509"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9" name="Title 1">
            <a:extLst>
              <a:ext uri="{FF2B5EF4-FFF2-40B4-BE49-F238E27FC236}">
                <a16:creationId xmlns:a16="http://schemas.microsoft.com/office/drawing/2014/main" id="{E171E10D-017D-427D-A9E0-B1F4914AB592}"/>
              </a:ext>
            </a:extLst>
          </p:cNvPr>
          <p:cNvSpPr txBox="1">
            <a:spLocks/>
          </p:cNvSpPr>
          <p:nvPr/>
        </p:nvSpPr>
        <p:spPr bwMode="auto">
          <a:xfrm>
            <a:off x="356736" y="532616"/>
            <a:ext cx="5296162" cy="96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400" rtl="0" eaLnBrk="1" fontAlgn="base" latinLnBrk="0" hangingPunct="1">
              <a:lnSpc>
                <a:spcPts val="4500"/>
              </a:lnSpc>
              <a:spcBef>
                <a:spcPct val="0"/>
              </a:spcBef>
              <a:spcAft>
                <a:spcPts val="0"/>
              </a:spcAft>
              <a:buClrTx/>
              <a:buSzTx/>
              <a:buFontTx/>
              <a:buNone/>
              <a:tabLst/>
              <a:defRPr/>
            </a:pPr>
            <a:r>
              <a:rPr kumimoji="0" lang="en-US" sz="4500" b="0" i="0" u="none" strike="noStrike" kern="1200" cap="none" spc="-15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rPr>
              <a:t>Membership growth in 2022</a:t>
            </a:r>
            <a:endParaRPr kumimoji="0" lang="en-US" sz="4500" b="0" i="0" u="none" strike="noStrike" kern="1200" cap="none" spc="0" normalizeH="0" baseline="0" noProof="0" dirty="0">
              <a:ln>
                <a:noFill/>
              </a:ln>
              <a:solidFill>
                <a:srgbClr val="FD5D3B"/>
              </a:solidFill>
              <a:effectLst/>
              <a:uLnTx/>
              <a:uFillTx/>
              <a:latin typeface="Bebas Neue Regular" panose="020B0606020202050201" pitchFamily="34" charset="77"/>
              <a:ea typeface="+mj-ea"/>
              <a:cs typeface="Arial" panose="020B0604020202020204" pitchFamily="34" charset="0"/>
            </a:endParaRPr>
          </a:p>
        </p:txBody>
      </p:sp>
      <p:sp>
        <p:nvSpPr>
          <p:cNvPr id="20" name="Rectangle 19">
            <a:extLst>
              <a:ext uri="{FF2B5EF4-FFF2-40B4-BE49-F238E27FC236}">
                <a16:creationId xmlns:a16="http://schemas.microsoft.com/office/drawing/2014/main" id="{8757318A-AC6D-4E5B-86C9-B0E5416F3B25}"/>
              </a:ext>
            </a:extLst>
          </p:cNvPr>
          <p:cNvSpPr/>
          <p:nvPr/>
        </p:nvSpPr>
        <p:spPr>
          <a:xfrm>
            <a:off x="0" y="6031089"/>
            <a:ext cx="12192000" cy="622222"/>
          </a:xfrm>
          <a:prstGeom prst="rect">
            <a:avLst/>
          </a:prstGeom>
          <a:ln>
            <a:noFill/>
          </a:ln>
        </p:spPr>
        <p:txBody>
          <a:bodyPr wrap="square">
            <a:spAutoFit/>
          </a:bodyPr>
          <a:lstStyle/>
          <a:p>
            <a:pPr marL="0" marR="0" lvl="0" indent="0" algn="ctr" defTabSz="914400" rtl="0" eaLnBrk="0" fontAlgn="base" latinLnBrk="0" hangingPunct="0">
              <a:lnSpc>
                <a:spcPts val="2120"/>
              </a:lnSpc>
              <a:spcBef>
                <a:spcPts val="0"/>
              </a:spcBef>
              <a:spcAft>
                <a:spcPts val="1200"/>
              </a:spcAft>
              <a:buClrTx/>
              <a:buSzTx/>
              <a:buFontTx/>
              <a:buNone/>
              <a:tabLst/>
              <a:defRPr/>
            </a:pPr>
            <a:r>
              <a:rPr kumimoji="0" lang="en-US" sz="1700" b="1" i="0" u="none" strike="noStrike" kern="1200" cap="none" spc="250" normalizeH="0" baseline="0" noProof="0" dirty="0">
                <a:ln>
                  <a:noFill/>
                </a:ln>
                <a:solidFill>
                  <a:srgbClr val="FFA66A"/>
                </a:solidFill>
                <a:effectLst/>
                <a:uLnTx/>
                <a:uFillTx/>
                <a:latin typeface="Arial" panose="020B0604020202020204" pitchFamily="34" charset="0"/>
                <a:ea typeface="Calibri" panose="020F0502020204030204" pitchFamily="34" charset="0"/>
                <a:cs typeface="Times New Roman" panose="02020603050405020304" pitchFamily="18" charset="0"/>
              </a:rPr>
              <a:t>For more information</a:t>
            </a:r>
            <a:r>
              <a:rPr kumimoji="0" lang="en-US" sz="1700" b="1" i="0" u="none" strike="noStrike" kern="1200" cap="none" spc="250" normalizeH="0" baseline="0" noProof="0" dirty="0">
                <a:ln>
                  <a:noFill/>
                </a:ln>
                <a:solidFill>
                  <a:srgbClr val="FFA76C"/>
                </a:solidFill>
                <a:effectLst/>
                <a:uLnTx/>
                <a:uFillTx/>
                <a:latin typeface="Arial" panose="020B0604020202020204" pitchFamily="34" charset="0"/>
                <a:ea typeface="Calibri" panose="020F0502020204030204" pitchFamily="34" charset="0"/>
                <a:cs typeface="Times New Roman" panose="02020603050405020304" pitchFamily="18" charset="0"/>
              </a:rPr>
              <a:t>,</a:t>
            </a:r>
            <a:r>
              <a:rPr kumimoji="0" lang="en-US" sz="1700" b="1" i="0" u="none" strike="noStrike" kern="1200" cap="none" spc="25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 visit our Limited Networks page on Provider Central in </a:t>
            </a:r>
            <a:br>
              <a:rPr kumimoji="0" lang="en-US" sz="1700" b="1" i="0" u="none" strike="noStrike" kern="1200" cap="none" spc="25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US" sz="1700" b="1" i="0" u="none" strike="noStrike" kern="1200" cap="none" spc="25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Patient Resources&gt;Plans &amp; Products</a:t>
            </a:r>
            <a:r>
              <a:rPr kumimoji="0" lang="en-US" sz="1600" b="1" i="0" u="none" strike="noStrike" kern="1200" cap="none" spc="25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a:t>
            </a:r>
          </a:p>
        </p:txBody>
      </p:sp>
      <p:cxnSp>
        <p:nvCxnSpPr>
          <p:cNvPr id="22" name="Straight Connector 21">
            <a:extLst>
              <a:ext uri="{FF2B5EF4-FFF2-40B4-BE49-F238E27FC236}">
                <a16:creationId xmlns:a16="http://schemas.microsoft.com/office/drawing/2014/main" id="{8CB51D15-FC98-4D63-8ABE-BCD74288456B}"/>
              </a:ext>
            </a:extLst>
          </p:cNvPr>
          <p:cNvCxnSpPr/>
          <p:nvPr/>
        </p:nvCxnSpPr>
        <p:spPr>
          <a:xfrm>
            <a:off x="6062133" y="762131"/>
            <a:ext cx="0" cy="3877733"/>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A00A526-A93E-4625-BA09-50D25173C8CC}"/>
              </a:ext>
            </a:extLst>
          </p:cNvPr>
          <p:cNvSpPr txBox="1"/>
          <p:nvPr/>
        </p:nvSpPr>
        <p:spPr>
          <a:xfrm>
            <a:off x="412200" y="1177199"/>
            <a:ext cx="5378599" cy="369332"/>
          </a:xfrm>
          <a:prstGeom prst="rect">
            <a:avLst/>
          </a:prstGeom>
          <a:noFill/>
        </p:spPr>
        <p:txBody>
          <a:bodyPr wrap="square" rtlCol="0">
            <a:spAutoFit/>
          </a:bodyPr>
          <a:lstStyle/>
          <a:p>
            <a:pPr marL="0" marR="0" lvl="0" indent="0" defTabSz="914400" rtl="0" eaLnBrk="0" fontAlgn="base" latinLnBrk="0" hangingPunct="0">
              <a:spcBef>
                <a:spcPct val="0"/>
              </a:spcBef>
              <a:spcAft>
                <a:spcPct val="0"/>
              </a:spcAft>
              <a:buClrTx/>
              <a:buSzTx/>
              <a:buFontTx/>
              <a:buNone/>
              <a:tabLst/>
              <a:defRPr/>
            </a:pPr>
            <a:r>
              <a:rPr lang="en-US" dirty="0">
                <a:solidFill>
                  <a:schemeClr val="bg2"/>
                </a:solidFill>
                <a:latin typeface="Bebas Neue"/>
              </a:rPr>
              <a:t>plans with the Blue High Performance Network</a:t>
            </a:r>
            <a:r>
              <a:rPr lang="en-US" sz="1400" baseline="30000" dirty="0">
                <a:solidFill>
                  <a:schemeClr val="bg2"/>
                </a:solidFill>
                <a:latin typeface="+mj-lt"/>
                <a:cs typeface="Times New Roman" panose="02020603050405020304" pitchFamily="18" charset="0"/>
              </a:rPr>
              <a:t>SM</a:t>
            </a:r>
            <a:r>
              <a:rPr lang="en-US" dirty="0">
                <a:solidFill>
                  <a:schemeClr val="bg2"/>
                </a:solidFill>
                <a:latin typeface="Bebas Neue"/>
              </a:rPr>
              <a:t> (Blue HPN)</a:t>
            </a:r>
            <a:endParaRPr kumimoji="0" lang="en-US" i="0" u="none" strike="noStrike" kern="1200" cap="none" spc="0" normalizeH="0" baseline="0" noProof="0" dirty="0">
              <a:ln>
                <a:noFill/>
              </a:ln>
              <a:solidFill>
                <a:schemeClr val="bg2"/>
              </a:solidFill>
              <a:effectLst/>
              <a:uLnTx/>
              <a:uFillTx/>
              <a:latin typeface="Bebas Neue"/>
              <a:ea typeface="+mn-ea"/>
              <a:cs typeface="+mn-cs"/>
            </a:endParaRPr>
          </a:p>
        </p:txBody>
      </p:sp>
      <p:pic>
        <p:nvPicPr>
          <p:cNvPr id="17" name="Picture 2">
            <a:extLst>
              <a:ext uri="{FF2B5EF4-FFF2-40B4-BE49-F238E27FC236}">
                <a16:creationId xmlns:a16="http://schemas.microsoft.com/office/drawing/2014/main" id="{32247099-CFDC-4261-9BE6-06E6151DBC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6292" y="1798567"/>
            <a:ext cx="3343377" cy="216841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A7AD0ED8-FAE3-46F4-A813-F94B0B81F703}"/>
              </a:ext>
            </a:extLst>
          </p:cNvPr>
          <p:cNvSpPr txBox="1"/>
          <p:nvPr/>
        </p:nvSpPr>
        <p:spPr>
          <a:xfrm>
            <a:off x="330453" y="4353464"/>
            <a:ext cx="5430609" cy="738664"/>
          </a:xfrm>
          <a:prstGeom prst="rect">
            <a:avLst/>
          </a:prstGeom>
          <a:noFill/>
        </p:spPr>
        <p:txBody>
          <a:bodyPr wrap="square" rtlCol="0">
            <a:spAutoFit/>
          </a:bodyPr>
          <a:lstStyle/>
          <a:p>
            <a:r>
              <a:rPr lang="en-US" sz="1400" dirty="0">
                <a:solidFill>
                  <a:schemeClr val="accent3">
                    <a:lumMod val="50000"/>
                  </a:schemeClr>
                </a:solidFill>
                <a:latin typeface="Arial" panose="020B0604020202020204" pitchFamily="34" charset="0"/>
              </a:rPr>
              <a:t>You can identify members with Blue HPN by checking benefits and eligibility. Or look for Blue HPN in the suitcase logo on their ID card and the network name (as shown above).</a:t>
            </a:r>
          </a:p>
        </p:txBody>
      </p:sp>
      <p:sp>
        <p:nvSpPr>
          <p:cNvPr id="21" name="TextBox 20">
            <a:extLst>
              <a:ext uri="{FF2B5EF4-FFF2-40B4-BE49-F238E27FC236}">
                <a16:creationId xmlns:a16="http://schemas.microsoft.com/office/drawing/2014/main" id="{C76ABC0A-4B17-482D-9C5D-02458CF7045F}"/>
              </a:ext>
            </a:extLst>
          </p:cNvPr>
          <p:cNvSpPr txBox="1"/>
          <p:nvPr/>
        </p:nvSpPr>
        <p:spPr>
          <a:xfrm>
            <a:off x="6459889" y="948786"/>
            <a:ext cx="5072789" cy="3504421"/>
          </a:xfrm>
          <a:prstGeom prst="rect">
            <a:avLst/>
          </a:prstGeom>
          <a:noFill/>
        </p:spPr>
        <p:txBody>
          <a:bodyPr wrap="square">
            <a:spAutoFit/>
          </a:bodyPr>
          <a:lstStyle/>
          <a:p>
            <a:pPr marL="0" marR="0" lvl="0" indent="0" algn="l" defTabSz="914400" rtl="0" eaLnBrk="0" fontAlgn="base" latinLnBrk="0" hangingPunct="0">
              <a:lnSpc>
                <a:spcPts val="2120"/>
              </a:lnSpc>
              <a:spcBef>
                <a:spcPts val="0"/>
              </a:spcBef>
              <a:spcAft>
                <a:spcPts val="1200"/>
              </a:spcAft>
              <a:buClrTx/>
              <a:buSzTx/>
              <a:buFontTx/>
              <a:buNone/>
              <a:tabLst/>
              <a:defRPr/>
            </a:pPr>
            <a:r>
              <a:rPr lang="en-US" sz="1700" b="1" dirty="0">
                <a:solidFill>
                  <a:srgbClr val="0070C0"/>
                </a:solidFill>
                <a:latin typeface="Arial" panose="020B0604020202020204" pitchFamily="34" charset="0"/>
              </a:rPr>
              <a:t>HIGHLIGHTS</a:t>
            </a:r>
          </a:p>
          <a:p>
            <a:pPr marL="182880" marR="0" lvl="0" indent="-182880" algn="l" defTabSz="914400" rtl="0" eaLnBrk="0" fontAlgn="base" latinLnBrk="0" hangingPunct="0">
              <a:lnSpc>
                <a:spcPts val="2220"/>
              </a:lnSpc>
              <a:spcBef>
                <a:spcPts val="0"/>
              </a:spcBef>
              <a:spcAft>
                <a:spcPts val="12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Calibri" panose="020F0502020204030204" pitchFamily="34" charset="0"/>
                <a:cs typeface="Times New Roman" panose="02020603050405020304" pitchFamily="18" charset="0"/>
              </a:rPr>
              <a:t>This national limited network can be paired with Exclusive Provider Organization plans </a:t>
            </a:r>
          </a:p>
          <a:p>
            <a:pPr marL="182880" marR="0" lvl="0" indent="-182880" algn="l" defTabSz="914400" rtl="0" eaLnBrk="0" fontAlgn="base" latinLnBrk="0" hangingPunct="0">
              <a:lnSpc>
                <a:spcPts val="2220"/>
              </a:lnSpc>
              <a:spcBef>
                <a:spcPts val="0"/>
              </a:spcBef>
              <a:spcAft>
                <a:spcPts val="12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Calibri" panose="020F0502020204030204" pitchFamily="34" charset="0"/>
                <a:cs typeface="Times New Roman" panose="02020603050405020304" pitchFamily="18" charset="0"/>
              </a:rPr>
              <a:t>Members must choose Blue HPN in-network providers for care</a:t>
            </a:r>
          </a:p>
          <a:p>
            <a:pPr marL="640080" lvl="1" indent="-182880" eaLnBrk="0" hangingPunct="0">
              <a:lnSpc>
                <a:spcPts val="2220"/>
              </a:lnSpc>
              <a:spcBef>
                <a:spcPts val="0"/>
              </a:spcBef>
              <a:spcAft>
                <a:spcPts val="1200"/>
              </a:spcAft>
              <a:buFont typeface="Arial" panose="020B0604020202020204" pitchFamily="34" charset="0"/>
              <a:buChar char="•"/>
              <a:defRPr/>
            </a:pPr>
            <a:r>
              <a:rPr lang="en-US" sz="1700" dirty="0">
                <a:solidFill>
                  <a:schemeClr val="accent3">
                    <a:lumMod val="50000"/>
                  </a:schemeClr>
                </a:solidFill>
                <a:latin typeface="Arial" panose="020B0604020202020204" pitchFamily="34" charset="0"/>
                <a:ea typeface="Calibri" panose="020F0502020204030204" pitchFamily="34" charset="0"/>
                <a:cs typeface="Times New Roman" panose="02020603050405020304" pitchFamily="18" charset="0"/>
              </a:rPr>
              <a:t>Only emergency care (at a hospital facility) is covered when performed by an out-of-network provider</a:t>
            </a:r>
            <a:endPar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182880" marR="0" lvl="0" indent="-182880" algn="l" defTabSz="914400" rtl="0" eaLnBrk="0" fontAlgn="base" latinLnBrk="0" hangingPunct="0">
              <a:lnSpc>
                <a:spcPts val="2220"/>
              </a:lnSpc>
              <a:spcBef>
                <a:spcPts val="0"/>
              </a:spcBef>
              <a:spcAft>
                <a:spcPts val="1200"/>
              </a:spcAft>
              <a:buClrTx/>
              <a:buSzTx/>
              <a:buFont typeface="Arial" panose="020B0604020202020204" pitchFamily="34" charset="0"/>
              <a:buChar char="•"/>
              <a:tabLst/>
              <a:defRPr/>
            </a:pPr>
            <a:r>
              <a:rPr lang="en-US" sz="1700" b="0" i="0" dirty="0">
                <a:solidFill>
                  <a:schemeClr val="accent3">
                    <a:lumMod val="50000"/>
                  </a:schemeClr>
                </a:solidFill>
                <a:effectLst/>
                <a:latin typeface="Arial" panose="020B0604020202020204" pitchFamily="34" charset="0"/>
              </a:rPr>
              <a:t>Follow the same claims filing procedures you use today for BlueCard</a:t>
            </a:r>
            <a:r>
              <a:rPr lang="en-US" sz="1700" b="0" i="0" baseline="30000" dirty="0">
                <a:solidFill>
                  <a:schemeClr val="accent3">
                    <a:lumMod val="50000"/>
                  </a:schemeClr>
                </a:solidFill>
                <a:effectLst/>
                <a:latin typeface="Arial" panose="020B0604020202020204" pitchFamily="34" charset="0"/>
              </a:rPr>
              <a:t>®</a:t>
            </a:r>
            <a:r>
              <a:rPr lang="en-US" sz="1700" b="0" i="0" dirty="0">
                <a:solidFill>
                  <a:schemeClr val="accent3">
                    <a:lumMod val="50000"/>
                  </a:schemeClr>
                </a:solidFill>
                <a:effectLst/>
                <a:latin typeface="Arial" panose="020B0604020202020204" pitchFamily="34" charset="0"/>
              </a:rPr>
              <a:t> PPO patients</a:t>
            </a:r>
            <a:endParaRPr kumimoji="0" lang="en-US" sz="17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80971"/>
      </p:ext>
    </p:extLst>
  </p:cSld>
  <p:clrMapOvr>
    <a:masterClrMapping/>
  </p:clrMapOvr>
</p:sld>
</file>

<file path=ppt/theme/theme1.xml><?xml version="1.0" encoding="utf-8"?>
<a:theme xmlns:a="http://schemas.openxmlformats.org/drawingml/2006/main" name="Office Theme">
  <a:themeElements>
    <a:clrScheme name="Custom 2">
      <a:dk1>
        <a:srgbClr val="0D4877"/>
      </a:dk1>
      <a:lt1>
        <a:srgbClr val="FFFFFF"/>
      </a:lt1>
      <a:dk2>
        <a:srgbClr val="000000"/>
      </a:dk2>
      <a:lt2>
        <a:srgbClr val="E7E6E6"/>
      </a:lt2>
      <a:accent1>
        <a:srgbClr val="0D4877"/>
      </a:accent1>
      <a:accent2>
        <a:srgbClr val="2474BB"/>
      </a:accent2>
      <a:accent3>
        <a:srgbClr val="02C3FE"/>
      </a:accent3>
      <a:accent4>
        <a:srgbClr val="FD5D3B"/>
      </a:accent4>
      <a:accent5>
        <a:srgbClr val="DDDDDD"/>
      </a:accent5>
      <a:accent6>
        <a:srgbClr val="A3A3A3"/>
      </a:accent6>
      <a:hlink>
        <a:srgbClr val="0000EE"/>
      </a:hlink>
      <a:folHlink>
        <a:srgbClr val="551A8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Val Prop 2020 Theme_12.10.19">
  <a:themeElements>
    <a:clrScheme name="Custom 9">
      <a:dk1>
        <a:srgbClr val="FD5D3B"/>
      </a:dk1>
      <a:lt1>
        <a:srgbClr val="FFFFFF"/>
      </a:lt1>
      <a:dk2>
        <a:srgbClr val="2474BA"/>
      </a:dk2>
      <a:lt2>
        <a:srgbClr val="0D4877"/>
      </a:lt2>
      <a:accent1>
        <a:srgbClr val="02C3FE"/>
      </a:accent1>
      <a:accent2>
        <a:srgbClr val="FB5B3A"/>
      </a:accent2>
      <a:accent3>
        <a:srgbClr val="A3A3A3"/>
      </a:accent3>
      <a:accent4>
        <a:srgbClr val="FFA66A"/>
      </a:accent4>
      <a:accent5>
        <a:srgbClr val="02C3FE"/>
      </a:accent5>
      <a:accent6>
        <a:srgbClr val="57C8AC"/>
      </a:accent6>
      <a:hlink>
        <a:srgbClr val="0D4877"/>
      </a:hlink>
      <a:folHlink>
        <a:srgbClr val="02C3FE"/>
      </a:folHlink>
    </a:clrScheme>
    <a:fontScheme name="BCBS">
      <a:majorFont>
        <a:latin typeface="Bebas Neue"/>
        <a:ea typeface=""/>
        <a:cs typeface=""/>
      </a:majorFont>
      <a:minorFont>
        <a:latin typeface="D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l Prop 2020 Theme_12.10.19" id="{61187F22-F319-1149-B240-2D384FD0AFD2}" vid="{F88A8DBF-BF9E-7A42-AA1E-FA33EC7C63BD}"/>
    </a:ext>
  </a:extLst>
</a:theme>
</file>

<file path=ppt/theme/theme3.xml><?xml version="1.0" encoding="utf-8"?>
<a:theme xmlns:a="http://schemas.openxmlformats.org/drawingml/2006/main" name="4_Val Prop 2020 Theme_12.10.19">
  <a:themeElements>
    <a:clrScheme name="Custom 9">
      <a:dk1>
        <a:srgbClr val="FD5D3B"/>
      </a:dk1>
      <a:lt1>
        <a:srgbClr val="FFFFFF"/>
      </a:lt1>
      <a:dk2>
        <a:srgbClr val="2474BA"/>
      </a:dk2>
      <a:lt2>
        <a:srgbClr val="0D4877"/>
      </a:lt2>
      <a:accent1>
        <a:srgbClr val="02C3FE"/>
      </a:accent1>
      <a:accent2>
        <a:srgbClr val="FB5B3A"/>
      </a:accent2>
      <a:accent3>
        <a:srgbClr val="A3A3A3"/>
      </a:accent3>
      <a:accent4>
        <a:srgbClr val="FFA66A"/>
      </a:accent4>
      <a:accent5>
        <a:srgbClr val="02C3FE"/>
      </a:accent5>
      <a:accent6>
        <a:srgbClr val="57C8AC"/>
      </a:accent6>
      <a:hlink>
        <a:srgbClr val="0D4877"/>
      </a:hlink>
      <a:folHlink>
        <a:srgbClr val="02C3FE"/>
      </a:folHlink>
    </a:clrScheme>
    <a:fontScheme name="BCBS">
      <a:majorFont>
        <a:latin typeface="Bebas Neue"/>
        <a:ea typeface=""/>
        <a:cs typeface=""/>
      </a:majorFont>
      <a:minorFont>
        <a:latin typeface="D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l Prop 2020 Theme_12.10.19" id="{61187F22-F319-1149-B240-2D384FD0AFD2}" vid="{F88A8DBF-BF9E-7A42-AA1E-FA33EC7C63BD}"/>
    </a:ext>
  </a:extLst>
</a:theme>
</file>

<file path=ppt/theme/theme4.xml><?xml version="1.0" encoding="utf-8"?>
<a:theme xmlns:a="http://schemas.openxmlformats.org/drawingml/2006/main" name="Val Prop 2020 Theme_12.5.19">
  <a:themeElements>
    <a:clrScheme name="Custom 9">
      <a:dk1>
        <a:srgbClr val="FD5D3B"/>
      </a:dk1>
      <a:lt1>
        <a:srgbClr val="FFFFFF"/>
      </a:lt1>
      <a:dk2>
        <a:srgbClr val="2474BA"/>
      </a:dk2>
      <a:lt2>
        <a:srgbClr val="0D4877"/>
      </a:lt2>
      <a:accent1>
        <a:srgbClr val="02C3FE"/>
      </a:accent1>
      <a:accent2>
        <a:srgbClr val="FB5B3A"/>
      </a:accent2>
      <a:accent3>
        <a:srgbClr val="A3A3A3"/>
      </a:accent3>
      <a:accent4>
        <a:srgbClr val="FFA66A"/>
      </a:accent4>
      <a:accent5>
        <a:srgbClr val="02C3FE"/>
      </a:accent5>
      <a:accent6>
        <a:srgbClr val="57C8AC"/>
      </a:accent6>
      <a:hlink>
        <a:srgbClr val="0D4877"/>
      </a:hlink>
      <a:folHlink>
        <a:srgbClr val="02C3FE"/>
      </a:folHlink>
    </a:clrScheme>
    <a:fontScheme name="BCBS">
      <a:majorFont>
        <a:latin typeface="Bebas Neue"/>
        <a:ea typeface=""/>
        <a:cs typeface=""/>
      </a:majorFont>
      <a:minorFont>
        <a:latin typeface="D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l Prop 2020 Theme_12.5.19" id="{C63DB17A-3578-B947-BFB8-0F10018E22BF}" vid="{2C604B44-A1BB-9A48-AEE6-49A93A289209}"/>
    </a:ext>
  </a:extLst>
</a:theme>
</file>

<file path=ppt/theme/theme5.xml><?xml version="1.0" encoding="utf-8"?>
<a:theme xmlns:a="http://schemas.openxmlformats.org/drawingml/2006/main" name="5_Val Prop 2020 Theme_12.10.19">
  <a:themeElements>
    <a:clrScheme name="Custom 9">
      <a:dk1>
        <a:srgbClr val="FD5D3B"/>
      </a:dk1>
      <a:lt1>
        <a:srgbClr val="FFFFFF"/>
      </a:lt1>
      <a:dk2>
        <a:srgbClr val="2474BA"/>
      </a:dk2>
      <a:lt2>
        <a:srgbClr val="0D4877"/>
      </a:lt2>
      <a:accent1>
        <a:srgbClr val="02C3FE"/>
      </a:accent1>
      <a:accent2>
        <a:srgbClr val="FB5B3A"/>
      </a:accent2>
      <a:accent3>
        <a:srgbClr val="A3A3A3"/>
      </a:accent3>
      <a:accent4>
        <a:srgbClr val="FFA66A"/>
      </a:accent4>
      <a:accent5>
        <a:srgbClr val="02C3FE"/>
      </a:accent5>
      <a:accent6>
        <a:srgbClr val="57C8AC"/>
      </a:accent6>
      <a:hlink>
        <a:srgbClr val="0D4877"/>
      </a:hlink>
      <a:folHlink>
        <a:srgbClr val="02C3FE"/>
      </a:folHlink>
    </a:clrScheme>
    <a:fontScheme name="BCBS">
      <a:majorFont>
        <a:latin typeface="Bebas Neue"/>
        <a:ea typeface=""/>
        <a:cs typeface=""/>
      </a:majorFont>
      <a:minorFont>
        <a:latin typeface="D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l Prop 2020 Theme_12.10.19" id="{61187F22-F319-1149-B240-2D384FD0AFD2}" vid="{F88A8DBF-BF9E-7A42-AA1E-FA33EC7C63BD}"/>
    </a:ext>
  </a:extLst>
</a:theme>
</file>

<file path=ppt/theme/theme6.xml><?xml version="1.0" encoding="utf-8"?>
<a:theme xmlns:a="http://schemas.openxmlformats.org/drawingml/2006/main" name="8_Val Prop 2020 Theme_12.10.19">
  <a:themeElements>
    <a:clrScheme name="Custom 9">
      <a:dk1>
        <a:srgbClr val="FD5D3B"/>
      </a:dk1>
      <a:lt1>
        <a:srgbClr val="FFFFFF"/>
      </a:lt1>
      <a:dk2>
        <a:srgbClr val="2474BA"/>
      </a:dk2>
      <a:lt2>
        <a:srgbClr val="0D4877"/>
      </a:lt2>
      <a:accent1>
        <a:srgbClr val="02C3FE"/>
      </a:accent1>
      <a:accent2>
        <a:srgbClr val="FB5B3A"/>
      </a:accent2>
      <a:accent3>
        <a:srgbClr val="A3A3A3"/>
      </a:accent3>
      <a:accent4>
        <a:srgbClr val="FFA66A"/>
      </a:accent4>
      <a:accent5>
        <a:srgbClr val="02C3FE"/>
      </a:accent5>
      <a:accent6>
        <a:srgbClr val="57C8AC"/>
      </a:accent6>
      <a:hlink>
        <a:srgbClr val="0D4877"/>
      </a:hlink>
      <a:folHlink>
        <a:srgbClr val="02C3FE"/>
      </a:folHlink>
    </a:clrScheme>
    <a:fontScheme name="BCBS">
      <a:majorFont>
        <a:latin typeface="Bebas Neue"/>
        <a:ea typeface=""/>
        <a:cs typeface=""/>
      </a:majorFont>
      <a:minorFont>
        <a:latin typeface="D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l Prop 2020 Theme_12.10.19" id="{61187F22-F319-1149-B240-2D384FD0AFD2}" vid="{F88A8DBF-BF9E-7A42-AA1E-FA33EC7C63BD}"/>
    </a:ext>
  </a:extLst>
</a:theme>
</file>

<file path=ppt/theme/theme7.xml><?xml version="1.0" encoding="utf-8"?>
<a:theme xmlns:a="http://schemas.openxmlformats.org/drawingml/2006/main" name="6_Val Prop 2020 Theme_12.10.19">
  <a:themeElements>
    <a:clrScheme name="Custom 9">
      <a:dk1>
        <a:srgbClr val="FD5D3B"/>
      </a:dk1>
      <a:lt1>
        <a:srgbClr val="FFFFFF"/>
      </a:lt1>
      <a:dk2>
        <a:srgbClr val="2474BA"/>
      </a:dk2>
      <a:lt2>
        <a:srgbClr val="0D4877"/>
      </a:lt2>
      <a:accent1>
        <a:srgbClr val="02C3FE"/>
      </a:accent1>
      <a:accent2>
        <a:srgbClr val="FB5B3A"/>
      </a:accent2>
      <a:accent3>
        <a:srgbClr val="A3A3A3"/>
      </a:accent3>
      <a:accent4>
        <a:srgbClr val="FFA66A"/>
      </a:accent4>
      <a:accent5>
        <a:srgbClr val="02C3FE"/>
      </a:accent5>
      <a:accent6>
        <a:srgbClr val="57C8AC"/>
      </a:accent6>
      <a:hlink>
        <a:srgbClr val="0D4877"/>
      </a:hlink>
      <a:folHlink>
        <a:srgbClr val="02C3FE"/>
      </a:folHlink>
    </a:clrScheme>
    <a:fontScheme name="BCBS">
      <a:majorFont>
        <a:latin typeface="Bebas Neue"/>
        <a:ea typeface=""/>
        <a:cs typeface=""/>
      </a:majorFont>
      <a:minorFont>
        <a:latin typeface="D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l Prop 2020 Theme_12.10.19" id="{61187F22-F319-1149-B240-2D384FD0AFD2}" vid="{F88A8DBF-BF9E-7A42-AA1E-FA33EC7C63BD}"/>
    </a:ext>
  </a:extLst>
</a:theme>
</file>

<file path=ppt/theme/theme8.xml><?xml version="1.0" encoding="utf-8"?>
<a:theme xmlns:a="http://schemas.openxmlformats.org/drawingml/2006/main" name="1_Office Theme">
  <a:themeElements>
    <a:clrScheme name="Custom 2">
      <a:dk1>
        <a:srgbClr val="0D4877"/>
      </a:dk1>
      <a:lt1>
        <a:srgbClr val="FFFFFF"/>
      </a:lt1>
      <a:dk2>
        <a:srgbClr val="000000"/>
      </a:dk2>
      <a:lt2>
        <a:srgbClr val="E7E6E6"/>
      </a:lt2>
      <a:accent1>
        <a:srgbClr val="0D4877"/>
      </a:accent1>
      <a:accent2>
        <a:srgbClr val="2474BB"/>
      </a:accent2>
      <a:accent3>
        <a:srgbClr val="02C3FE"/>
      </a:accent3>
      <a:accent4>
        <a:srgbClr val="FD5D3B"/>
      </a:accent4>
      <a:accent5>
        <a:srgbClr val="DDDDDD"/>
      </a:accent5>
      <a:accent6>
        <a:srgbClr val="A3A3A3"/>
      </a:accent6>
      <a:hlink>
        <a:srgbClr val="0000EE"/>
      </a:hlink>
      <a:folHlink>
        <a:srgbClr val="551A8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none" lIns="0" tIns="0" rIns="0" bIns="0"/>
      <a:lstStyle>
        <a:defPPr algn="l" fontAlgn="auto">
          <a:spcAft>
            <a:spcPts val="0"/>
          </a:spcAft>
          <a:defRPr sz="25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Worksite Document" ma:contentTypeID="0x0101000035737AB6083049AA462DE1D83AFD48010024041F127809F545B40CD494136E4A2D" ma:contentTypeVersion="37" ma:contentTypeDescription="" ma:contentTypeScope="" ma:versionID="8e688ddc81eea93ae2f765f735a136ac">
  <xsd:schema xmlns:xsd="http://www.w3.org/2001/XMLSchema" xmlns:xs="http://www.w3.org/2001/XMLSchema" xmlns:p="http://schemas.microsoft.com/office/2006/metadata/properties" xmlns:ns1="http://schemas.microsoft.com/sharepoint/v3" xmlns:ns2="e9829bc0-9c9d-4291-88f5-cbdae5171fe6" targetNamespace="http://schemas.microsoft.com/office/2006/metadata/properties" ma:root="true" ma:fieldsID="0fd4dcf8a2d40751c15de616b68d1330" ns1:_="" ns2:_="">
    <xsd:import namespace="http://schemas.microsoft.com/sharepoint/v3"/>
    <xsd:import namespace="e9829bc0-9c9d-4291-88f5-cbdae5171fe6"/>
    <xsd:element name="properties">
      <xsd:complexType>
        <xsd:sequence>
          <xsd:element name="documentManagement">
            <xsd:complexType>
              <xsd:all>
                <xsd:element ref="ns2:_dlc_DocId" minOccurs="0"/>
                <xsd:element ref="ns2:_dlc_DocIdUrl" minOccurs="0"/>
                <xsd:element ref="ns2:_dlc_DocIdPersistId" minOccurs="0"/>
                <xsd:element ref="ns2:WorksiteID" minOccurs="0"/>
                <xsd:element ref="ns1:_dlc_ExpireDateSaved" minOccurs="0"/>
                <xsd:element ref="ns1:_dlc_ExpireDate" minOccurs="0"/>
                <xsd:element ref="ns1:_dlc_Exemp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pireDateSaved" ma:index="12" nillable="true" ma:displayName="Original Expiration Date" ma:description="" ma:hidden="true" ma:internalName="_dlc_ExpireDateSaved" ma:readOnly="true">
      <xsd:simpleType>
        <xsd:restriction base="dms:DateTime"/>
      </xsd:simpleType>
    </xsd:element>
    <xsd:element name="_dlc_ExpireDate" ma:index="13" nillable="true" ma:displayName="Expiration Date" ma:description="" ma:hidden="true" ma:internalName="_dlc_ExpireDate" ma:readOnly="true">
      <xsd:simpleType>
        <xsd:restriction base="dms:DateTime"/>
      </xsd:simpleType>
    </xsd:element>
    <xsd:element name="_dlc_Exempt" ma:index="14" nillable="true" ma:displayName="Exempt from Policy" ma:description=""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829bc0-9c9d-4291-88f5-cbdae5171fe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WorksiteID" ma:index="11" nillable="true" ma:displayName="WorksiteID" ma:hidden="true" ma:internalName="WorksiteID"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WorksiteID xmlns="e9829bc0-9c9d-4291-88f5-cbdae5171fe6" xsi:nil="true"/>
    <_dlc_DocId xmlns="e9829bc0-9c9d-4291-88f5-cbdae5171fe6">CORPID-1256168898-3791</_dlc_DocId>
    <_dlc_DocIdUrl xmlns="e9829bc0-9c9d-4291-88f5-cbdae5171fe6">
      <Url>https://share.bluecrossma.com/Corp/23404/_layouts/15/DocIdRedir.aspx?ID=CORPID-1256168898-3791</Url>
      <Description>CORPID-1256168898-3791</Description>
    </_dlc_DocIdUrl>
  </documentManagement>
</p:properties>
</file>

<file path=customXml/item4.xml><?xml version="1.0" encoding="utf-8"?>
<?mso-contentType ?>
<p:Policy xmlns:p="office.server.policy" id="" local="true">
  <p:Name>BCBSMA Document</p:Name>
  <p:Description/>
  <p:Statement/>
  <p:PolicyItems>
    <p:PolicyItem featureId="Microsoft.Office.RecordsManagement.PolicyFeatures.PolicyAudit" staticId="0x0101000035737AB6083049AA462DE1D83AFD48|8138272" UniqueId="1ff150e7-08a8-48f0-9d97-545752ec9f56">
      <p:Name>Auditing</p:Name>
      <p:Description>Audits user actions on documents and list items to the Audit Log.</p:Description>
      <p:CustomData>
        <Audit>
          <Update/>
          <View/>
          <CheckInOut/>
          <MoveCopy/>
          <DeleteRestore/>
        </Audit>
      </p:CustomData>
    </p:PolicyItem>
  </p:PolicyItems>
</p:Policy>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Policy Auditing</Name>
    <Synchronization>Synchronous</Synchronization>
    <Type>10001</Type>
    <SequenceNumber>1100</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10002</Type>
    <SequenceNumber>1101</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10004</Type>
    <SequenceNumber>1102</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10006</Type>
    <SequenceNumber>1103</SequenceNumber>
    <Url/>
    <Assembly>Microsoft.Office.Policy, Version=16.0.0.0, Culture=neutral, PublicKeyToken=71e9bce111e9429c</Assembly>
    <Class>Microsoft.Office.RecordsManagement.Internal.AuditHandler</Class>
    <Data/>
    <Filter/>
  </Receiver>
</spe:Receivers>
</file>

<file path=customXml/item6.xml><?xml version="1.0" encoding="utf-8"?>
<?mso-contentType ?>
<SharedContentType xmlns="Microsoft.SharePoint.Taxonomy.ContentTypeSync" SourceId="fae7a88e-8eb5-43a8-b64a-a0fde5534205" ContentTypeId="0x0101000035737AB6083049AA462DE1D83AFD4801" PreviousValue="false"/>
</file>

<file path=customXml/itemProps1.xml><?xml version="1.0" encoding="utf-8"?>
<ds:datastoreItem xmlns:ds="http://schemas.openxmlformats.org/officeDocument/2006/customXml" ds:itemID="{BD6B3C3A-E271-490B-BCD6-2F45F6403FBB}">
  <ds:schemaRefs>
    <ds:schemaRef ds:uri="http://schemas.microsoft.com/sharepoint/v3/contenttype/forms"/>
  </ds:schemaRefs>
</ds:datastoreItem>
</file>

<file path=customXml/itemProps2.xml><?xml version="1.0" encoding="utf-8"?>
<ds:datastoreItem xmlns:ds="http://schemas.openxmlformats.org/officeDocument/2006/customXml" ds:itemID="{0556AB9F-3B1A-4618-AB3E-1F05EE077C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9829bc0-9c9d-4291-88f5-cbdae5171f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5DFF3D9-0968-4193-B60C-1381CF67AF16}">
  <ds:schemaRefs>
    <ds:schemaRef ds:uri="http://purl.org/dc/elements/1.1/"/>
    <ds:schemaRef ds:uri="http://schemas.microsoft.com/office/2006/documentManagement/type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e9829bc0-9c9d-4291-88f5-cbdae5171fe6"/>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566A0467-C338-44D0-B021-8BCB13DEBFB6}">
  <ds:schemaRefs>
    <ds:schemaRef ds:uri="office.server.policy"/>
  </ds:schemaRefs>
</ds:datastoreItem>
</file>

<file path=customXml/itemProps5.xml><?xml version="1.0" encoding="utf-8"?>
<ds:datastoreItem xmlns:ds="http://schemas.openxmlformats.org/officeDocument/2006/customXml" ds:itemID="{6E44FD8F-6394-43F5-97AE-1949DA840D54}">
  <ds:schemaRefs>
    <ds:schemaRef ds:uri="http://schemas.microsoft.com/sharepoint/events"/>
  </ds:schemaRefs>
</ds:datastoreItem>
</file>

<file path=customXml/itemProps6.xml><?xml version="1.0" encoding="utf-8"?>
<ds:datastoreItem xmlns:ds="http://schemas.openxmlformats.org/officeDocument/2006/customXml" ds:itemID="{DD2EF70C-F54D-444C-9C2D-5789E36EFF68}">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Slide_Template_4</Template>
  <TotalTime>21899</TotalTime>
  <Words>4399</Words>
  <Application>Microsoft Office PowerPoint</Application>
  <PresentationFormat>Widescreen</PresentationFormat>
  <Paragraphs>456</Paragraphs>
  <Slides>33</Slides>
  <Notes>32</Notes>
  <HiddenSlides>0</HiddenSlides>
  <MMClips>0</MMClips>
  <ScaleCrop>false</ScaleCrop>
  <HeadingPairs>
    <vt:vector size="6" baseType="variant">
      <vt:variant>
        <vt:lpstr>Fonts Used</vt:lpstr>
      </vt:variant>
      <vt:variant>
        <vt:i4>20</vt:i4>
      </vt:variant>
      <vt:variant>
        <vt:lpstr>Theme</vt:lpstr>
      </vt:variant>
      <vt:variant>
        <vt:i4>8</vt:i4>
      </vt:variant>
      <vt:variant>
        <vt:lpstr>Slide Titles</vt:lpstr>
      </vt:variant>
      <vt:variant>
        <vt:i4>33</vt:i4>
      </vt:variant>
    </vt:vector>
  </HeadingPairs>
  <TitlesOfParts>
    <vt:vector size="61" baseType="lpstr">
      <vt:lpstr>Arial</vt:lpstr>
      <vt:lpstr>Bebas Neue</vt:lpstr>
      <vt:lpstr>Bebas Neue Bold</vt:lpstr>
      <vt:lpstr>Bebas Neue Regular</vt:lpstr>
      <vt:lpstr>Calibri</vt:lpstr>
      <vt:lpstr>Calibri Light</vt:lpstr>
      <vt:lpstr>Century Gothic</vt:lpstr>
      <vt:lpstr>Courier New</vt:lpstr>
      <vt:lpstr>dm sans</vt:lpstr>
      <vt:lpstr>dm sans</vt:lpstr>
      <vt:lpstr>DM Sans Medium</vt:lpstr>
      <vt:lpstr>DM Sans Regular</vt:lpstr>
      <vt:lpstr>Helvetica 35 Thin</vt:lpstr>
      <vt:lpstr>Helvetica Neue</vt:lpstr>
      <vt:lpstr>Knockout 48 Featherweight</vt:lpstr>
      <vt:lpstr>Palatio</vt:lpstr>
      <vt:lpstr>Roboto</vt:lpstr>
      <vt:lpstr>Symbol</vt:lpstr>
      <vt:lpstr>Times New Roman</vt:lpstr>
      <vt:lpstr>Verdana</vt:lpstr>
      <vt:lpstr>Office Theme</vt:lpstr>
      <vt:lpstr>1_Val Prop 2020 Theme_12.10.19</vt:lpstr>
      <vt:lpstr>4_Val Prop 2020 Theme_12.10.19</vt:lpstr>
      <vt:lpstr>Val Prop 2020 Theme_12.5.19</vt:lpstr>
      <vt:lpstr>5_Val Prop 2020 Theme_12.10.19</vt:lpstr>
      <vt:lpstr>8_Val Prop 2020 Theme_12.10.19</vt:lpstr>
      <vt:lpstr>6_Val Prop 2020 Theme_12.10.19</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Blue Cross Blue Shield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McGlinchey, Tracie</dc:creator>
  <cp:lastModifiedBy>Giunta, John</cp:lastModifiedBy>
  <cp:revision>1346</cp:revision>
  <cp:lastPrinted>2022-05-24T15:00:19Z</cp:lastPrinted>
  <dcterms:created xsi:type="dcterms:W3CDTF">2015-03-12T13:39:30Z</dcterms:created>
  <dcterms:modified xsi:type="dcterms:W3CDTF">2022-05-24T21:50:11Z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0x0101000035737AB6083049AA462DE1D83AFD48010024041F127809F545B40CD494136E4A2D</vt:lpwstr>
  </property>
  <property fmtid="{D5CDD505-2E9C-101B-9397-08002B2CF9AE}" pid="3" name="_dlc_policyId">
    <vt:lpwstr/>
  </property>
  <property fmtid="{D5CDD505-2E9C-101B-9397-08002B2CF9AE}" pid="4" name="ItemRetentionFormula">
    <vt:lpwstr/>
  </property>
  <property fmtid="{D5CDD505-2E9C-101B-9397-08002B2CF9AE}" pid="5" name="_dlc_DocIdItemGuid">
    <vt:lpwstr>4dca8e14-98a2-4c1e-8174-08954dc16641</vt:lpwstr>
  </property>
  <property fmtid="{D5CDD505-2E9C-101B-9397-08002B2CF9AE}" pid="6" name="SharedWithUsers">
    <vt:lpwstr>56;#Tang, Yvonne</vt:lpwstr>
  </property>
</Properties>
</file>