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9.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0.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1.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3.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14.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7" r:id="rId1"/>
    <p:sldMasterId id="2147483728" r:id="rId2"/>
    <p:sldMasterId id="2147483648" r:id="rId3"/>
    <p:sldMasterId id="2147483678" r:id="rId4"/>
    <p:sldMasterId id="2147483679" r:id="rId5"/>
    <p:sldMasterId id="2147483740" r:id="rId6"/>
    <p:sldMasterId id="2147483755" r:id="rId7"/>
    <p:sldMasterId id="2147483767" r:id="rId8"/>
    <p:sldMasterId id="2147483783" r:id="rId9"/>
    <p:sldMasterId id="2147483799" r:id="rId10"/>
    <p:sldMasterId id="2147483815" r:id="rId11"/>
    <p:sldMasterId id="2147483830" r:id="rId12"/>
    <p:sldMasterId id="2147483842" r:id="rId13"/>
    <p:sldMasterId id="2147483858" r:id="rId14"/>
    <p:sldMasterId id="2147483874" r:id="rId15"/>
  </p:sldMasterIdLst>
  <p:notesMasterIdLst>
    <p:notesMasterId r:id="rId31"/>
  </p:notesMasterIdLst>
  <p:handoutMasterIdLst>
    <p:handoutMasterId r:id="rId32"/>
  </p:handoutMasterIdLst>
  <p:sldIdLst>
    <p:sldId id="753" r:id="rId16"/>
    <p:sldId id="921" r:id="rId17"/>
    <p:sldId id="1019" r:id="rId18"/>
    <p:sldId id="1046" r:id="rId19"/>
    <p:sldId id="999" r:id="rId20"/>
    <p:sldId id="1043" r:id="rId21"/>
    <p:sldId id="1039" r:id="rId22"/>
    <p:sldId id="1028" r:id="rId23"/>
    <p:sldId id="1027" r:id="rId24"/>
    <p:sldId id="1030" r:id="rId25"/>
    <p:sldId id="1032" r:id="rId26"/>
    <p:sldId id="1044" r:id="rId27"/>
    <p:sldId id="1009" r:id="rId28"/>
    <p:sldId id="1047" r:id="rId29"/>
    <p:sldId id="978" r:id="rId30"/>
  </p:sldIdLst>
  <p:sldSz cx="10058400" cy="7772400"/>
  <p:notesSz cx="7010400" cy="9296400"/>
  <p:defaultTextStyle>
    <a:defPPr>
      <a:defRPr lang="en-US"/>
    </a:defPPr>
    <a:lvl1pPr algn="l" rtl="0" fontAlgn="base">
      <a:spcBef>
        <a:spcPct val="0"/>
      </a:spcBef>
      <a:spcAft>
        <a:spcPct val="0"/>
      </a:spcAft>
      <a:defRPr sz="2500" b="1" kern="1200">
        <a:solidFill>
          <a:srgbClr val="DDDDDD"/>
        </a:solidFill>
        <a:latin typeface="Arial" charset="0"/>
        <a:ea typeface="ＭＳ Ｐゴシック" pitchFamily="34" charset="-128"/>
        <a:cs typeface="+mn-cs"/>
      </a:defRPr>
    </a:lvl1pPr>
    <a:lvl2pPr marL="4556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2pPr>
    <a:lvl3pPr marL="9128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3pPr>
    <a:lvl4pPr marL="13700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4pPr>
    <a:lvl5pPr marL="18272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5pPr>
    <a:lvl6pPr marL="2286000" algn="l" defTabSz="914400" rtl="0" eaLnBrk="1" latinLnBrk="0" hangingPunct="1">
      <a:defRPr sz="2500" b="1" kern="1200">
        <a:solidFill>
          <a:srgbClr val="DDDDDD"/>
        </a:solidFill>
        <a:latin typeface="Arial" charset="0"/>
        <a:ea typeface="ＭＳ Ｐゴシック" pitchFamily="34" charset="-128"/>
        <a:cs typeface="+mn-cs"/>
      </a:defRPr>
    </a:lvl6pPr>
    <a:lvl7pPr marL="2743200" algn="l" defTabSz="914400" rtl="0" eaLnBrk="1" latinLnBrk="0" hangingPunct="1">
      <a:defRPr sz="2500" b="1" kern="1200">
        <a:solidFill>
          <a:srgbClr val="DDDDDD"/>
        </a:solidFill>
        <a:latin typeface="Arial" charset="0"/>
        <a:ea typeface="ＭＳ Ｐゴシック" pitchFamily="34" charset="-128"/>
        <a:cs typeface="+mn-cs"/>
      </a:defRPr>
    </a:lvl7pPr>
    <a:lvl8pPr marL="3200400" algn="l" defTabSz="914400" rtl="0" eaLnBrk="1" latinLnBrk="0" hangingPunct="1">
      <a:defRPr sz="2500" b="1" kern="1200">
        <a:solidFill>
          <a:srgbClr val="DDDDDD"/>
        </a:solidFill>
        <a:latin typeface="Arial" charset="0"/>
        <a:ea typeface="ＭＳ Ｐゴシック" pitchFamily="34" charset="-128"/>
        <a:cs typeface="+mn-cs"/>
      </a:defRPr>
    </a:lvl8pPr>
    <a:lvl9pPr marL="3657600" algn="l" defTabSz="914400" rtl="0" eaLnBrk="1" latinLnBrk="0" hangingPunct="1">
      <a:defRPr sz="2500" b="1" kern="1200">
        <a:solidFill>
          <a:srgbClr val="DDDDDD"/>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879">
          <p15:clr>
            <a:srgbClr val="A4A3A4"/>
          </p15:clr>
        </p15:guide>
        <p15:guide id="2" pos="438">
          <p15:clr>
            <a:srgbClr val="A4A3A4"/>
          </p15:clr>
        </p15:guide>
      </p15:sldGuideLst>
    </p:ext>
    <p:ext uri="{2D200454-40CA-4A62-9FC3-DE9A4176ACB9}">
      <p15:notesGuideLst xmlns:p15="http://schemas.microsoft.com/office/powerpoint/2012/main" xmlns="">
        <p15:guide id="1" orient="horz" pos="2188">
          <p15:clr>
            <a:srgbClr val="A4A3A4"/>
          </p15:clr>
        </p15:guide>
        <p15:guide id="2" pos="2900">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tor" initials="A" lastIdx="17" clrIdx="0"/>
  <p:cmAuthor id="7" name="rbalder" initials="r" lastIdx="2" clrIdx="7"/>
  <p:cmAuthor id="1" name="sysadmin" initials="s" lastIdx="13" clrIdx="1"/>
  <p:cmAuthor id="2" name="CKE" initials="CKE" lastIdx="1" clrIdx="2"/>
  <p:cmAuthor id="3" name="mvitello" initials="MAV" lastIdx="1" clrIdx="3"/>
  <p:cmAuthor id="4" name="kteague" initials="KT" lastIdx="3" clrIdx="4"/>
  <p:cmAuthor id="5" name="MS" initials="MS" lastIdx="1" clrIdx="5"/>
  <p:cmAuthor id="6" name="Caitlin Feuer" initials="CNF" lastIdx="15"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00"/>
    <a:srgbClr val="3366FF"/>
    <a:srgbClr val="6600FF"/>
    <a:srgbClr val="3333CC"/>
    <a:srgbClr val="0066CC"/>
    <a:srgbClr val="003399"/>
    <a:srgbClr val="0033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89595" autoAdjust="0"/>
  </p:normalViewPr>
  <p:slideViewPr>
    <p:cSldViewPr snapToGrid="0">
      <p:cViewPr varScale="1">
        <p:scale>
          <a:sx n="89" d="100"/>
          <a:sy n="89" d="100"/>
        </p:scale>
        <p:origin x="-1956" y="-102"/>
      </p:cViewPr>
      <p:guideLst>
        <p:guide orient="horz" pos="879"/>
        <p:guide pos="438"/>
      </p:guideLst>
    </p:cSldViewPr>
  </p:slideViewPr>
  <p:outlineViewPr>
    <p:cViewPr>
      <p:scale>
        <a:sx n="33" d="100"/>
        <a:sy n="33" d="100"/>
      </p:scale>
      <p:origin x="0" y="216"/>
    </p:cViewPr>
  </p:outlineViewPr>
  <p:notesTextViewPr>
    <p:cViewPr>
      <p:scale>
        <a:sx n="150" d="100"/>
        <a:sy n="150" d="100"/>
      </p:scale>
      <p:origin x="0" y="0"/>
    </p:cViewPr>
  </p:notesTextViewPr>
  <p:sorterViewPr>
    <p:cViewPr>
      <p:scale>
        <a:sx n="100" d="100"/>
        <a:sy n="100" d="100"/>
      </p:scale>
      <p:origin x="0" y="1056"/>
    </p:cViewPr>
  </p:sorterViewPr>
  <p:notesViewPr>
    <p:cSldViewPr snapToGrid="0">
      <p:cViewPr varScale="1">
        <p:scale>
          <a:sx n="86" d="100"/>
          <a:sy n="86" d="100"/>
        </p:scale>
        <p:origin x="-3804" y="-72"/>
      </p:cViewPr>
      <p:guideLst>
        <p:guide orient="horz" pos="2188"/>
        <p:guide orient="horz" pos="2928"/>
        <p:guide pos="2900"/>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2" y="1"/>
            <a:ext cx="3038475" cy="465138"/>
          </a:xfrm>
          <a:prstGeom prst="rect">
            <a:avLst/>
          </a:prstGeom>
          <a:noFill/>
          <a:ln w="9525">
            <a:noFill/>
            <a:miter lim="800000"/>
            <a:headEnd/>
            <a:tailEnd/>
          </a:ln>
        </p:spPr>
        <p:txBody>
          <a:bodyPr vert="horz" wrap="square" lIns="92101" tIns="46049" rIns="92101" bIns="46049" numCol="1" anchor="t" anchorCtr="0" compatLnSpc="1">
            <a:prstTxWarp prst="textNoShape">
              <a:avLst/>
            </a:prstTxWarp>
          </a:bodyPr>
          <a:lstStyle>
            <a:lvl1pPr algn="l" defTabSz="920595">
              <a:spcBef>
                <a:spcPct val="0"/>
              </a:spcBef>
              <a:defRPr sz="1200" b="0">
                <a:solidFill>
                  <a:schemeClr val="tx1"/>
                </a:solidFill>
                <a:latin typeface="Arial" charset="0"/>
                <a:ea typeface="+mn-ea"/>
              </a:defRPr>
            </a:lvl1pPr>
          </a:lstStyle>
          <a:p>
            <a:pPr>
              <a:defRPr/>
            </a:pPr>
            <a:endParaRPr lang="en-US" dirty="0"/>
          </a:p>
        </p:txBody>
      </p:sp>
      <p:sp>
        <p:nvSpPr>
          <p:cNvPr id="121859" name="Rectangle 3"/>
          <p:cNvSpPr>
            <a:spLocks noGrp="1" noChangeArrowheads="1"/>
          </p:cNvSpPr>
          <p:nvPr>
            <p:ph type="dt" sz="quarter" idx="1"/>
          </p:nvPr>
        </p:nvSpPr>
        <p:spPr bwMode="auto">
          <a:xfrm>
            <a:off x="3970340" y="1"/>
            <a:ext cx="3038475" cy="465138"/>
          </a:xfrm>
          <a:prstGeom prst="rect">
            <a:avLst/>
          </a:prstGeom>
          <a:noFill/>
          <a:ln w="9525">
            <a:noFill/>
            <a:miter lim="800000"/>
            <a:headEnd/>
            <a:tailEnd/>
          </a:ln>
        </p:spPr>
        <p:txBody>
          <a:bodyPr vert="horz" wrap="square" lIns="92101" tIns="46049" rIns="92101" bIns="46049" numCol="1" anchor="t" anchorCtr="0" compatLnSpc="1">
            <a:prstTxWarp prst="textNoShape">
              <a:avLst/>
            </a:prstTxWarp>
          </a:bodyPr>
          <a:lstStyle>
            <a:lvl1pPr algn="r" defTabSz="920595">
              <a:spcBef>
                <a:spcPct val="0"/>
              </a:spcBef>
              <a:defRPr sz="1200" b="0">
                <a:solidFill>
                  <a:schemeClr val="tx1"/>
                </a:solidFill>
                <a:latin typeface="Arial" charset="0"/>
                <a:ea typeface="+mn-ea"/>
              </a:defRPr>
            </a:lvl1pPr>
          </a:lstStyle>
          <a:p>
            <a:pPr>
              <a:defRPr/>
            </a:pPr>
            <a:endParaRPr lang="en-US" dirty="0"/>
          </a:p>
        </p:txBody>
      </p:sp>
      <p:sp>
        <p:nvSpPr>
          <p:cNvPr id="121860" name="Rectangle 4"/>
          <p:cNvSpPr>
            <a:spLocks noGrp="1" noChangeArrowheads="1"/>
          </p:cNvSpPr>
          <p:nvPr>
            <p:ph type="ftr" sz="quarter" idx="2"/>
          </p:nvPr>
        </p:nvSpPr>
        <p:spPr bwMode="auto">
          <a:xfrm>
            <a:off x="2" y="8829677"/>
            <a:ext cx="3038475" cy="465138"/>
          </a:xfrm>
          <a:prstGeom prst="rect">
            <a:avLst/>
          </a:prstGeom>
          <a:noFill/>
          <a:ln w="9525">
            <a:noFill/>
            <a:miter lim="800000"/>
            <a:headEnd/>
            <a:tailEnd/>
          </a:ln>
        </p:spPr>
        <p:txBody>
          <a:bodyPr vert="horz" wrap="square" lIns="92101" tIns="46049" rIns="92101" bIns="46049" numCol="1" anchor="b" anchorCtr="0" compatLnSpc="1">
            <a:prstTxWarp prst="textNoShape">
              <a:avLst/>
            </a:prstTxWarp>
          </a:bodyPr>
          <a:lstStyle>
            <a:lvl1pPr algn="l" defTabSz="920595">
              <a:spcBef>
                <a:spcPct val="0"/>
              </a:spcBef>
              <a:defRPr sz="1200" b="0">
                <a:solidFill>
                  <a:schemeClr val="tx1"/>
                </a:solidFill>
                <a:latin typeface="Arial" charset="0"/>
                <a:ea typeface="+mn-ea"/>
              </a:defRPr>
            </a:lvl1pPr>
          </a:lstStyle>
          <a:p>
            <a:pPr>
              <a:defRPr/>
            </a:pPr>
            <a:endParaRPr lang="en-US" dirty="0"/>
          </a:p>
        </p:txBody>
      </p:sp>
      <p:sp>
        <p:nvSpPr>
          <p:cNvPr id="121861" name="Rectangle 5"/>
          <p:cNvSpPr>
            <a:spLocks noGrp="1" noChangeArrowheads="1"/>
          </p:cNvSpPr>
          <p:nvPr>
            <p:ph type="sldNum" sz="quarter" idx="3"/>
          </p:nvPr>
        </p:nvSpPr>
        <p:spPr bwMode="auto">
          <a:xfrm>
            <a:off x="3970340" y="8829677"/>
            <a:ext cx="3038475" cy="465138"/>
          </a:xfrm>
          <a:prstGeom prst="rect">
            <a:avLst/>
          </a:prstGeom>
          <a:noFill/>
          <a:ln w="9525">
            <a:noFill/>
            <a:miter lim="800000"/>
            <a:headEnd/>
            <a:tailEnd/>
          </a:ln>
        </p:spPr>
        <p:txBody>
          <a:bodyPr vert="horz" wrap="square" lIns="92101" tIns="46049" rIns="92101" bIns="46049" numCol="1" anchor="b" anchorCtr="0" compatLnSpc="1">
            <a:prstTxWarp prst="textNoShape">
              <a:avLst/>
            </a:prstTxWarp>
          </a:bodyPr>
          <a:lstStyle>
            <a:lvl1pPr algn="r" defTabSz="920595">
              <a:defRPr sz="1200" b="0" smtClean="0">
                <a:solidFill>
                  <a:schemeClr val="tx1"/>
                </a:solidFill>
                <a:latin typeface="Arial" pitchFamily="34" charset="0"/>
              </a:defRPr>
            </a:lvl1pPr>
          </a:lstStyle>
          <a:p>
            <a:pPr>
              <a:defRPr/>
            </a:pPr>
            <a:fld id="{4BAE5E3F-CD00-4524-B265-3250C16E6877}" type="slidenum">
              <a:rPr lang="en-US"/>
              <a:pPr>
                <a:defRPr/>
              </a:pPr>
              <a:t>‹#›</a:t>
            </a:fld>
            <a:endParaRPr lang="en-US" dirty="0"/>
          </a:p>
        </p:txBody>
      </p:sp>
    </p:spTree>
    <p:extLst>
      <p:ext uri="{BB962C8B-B14F-4D97-AF65-F5344CB8AC3E}">
        <p14:creationId xmlns:p14="http://schemas.microsoft.com/office/powerpoint/2010/main" val="1157733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2" y="1"/>
            <a:ext cx="3038475" cy="465138"/>
          </a:xfrm>
          <a:prstGeom prst="rect">
            <a:avLst/>
          </a:prstGeom>
          <a:noFill/>
          <a:ln w="9525">
            <a:noFill/>
            <a:miter lim="800000"/>
            <a:headEnd/>
            <a:tailEnd/>
          </a:ln>
        </p:spPr>
        <p:txBody>
          <a:bodyPr vert="horz" wrap="square" lIns="92101" tIns="46049" rIns="92101" bIns="46049" numCol="1" anchor="t" anchorCtr="0" compatLnSpc="1">
            <a:prstTxWarp prst="textNoShape">
              <a:avLst/>
            </a:prstTxWarp>
          </a:bodyPr>
          <a:lstStyle>
            <a:lvl1pPr algn="l" defTabSz="920595">
              <a:spcBef>
                <a:spcPct val="0"/>
              </a:spcBef>
              <a:defRPr sz="1200" b="0">
                <a:solidFill>
                  <a:schemeClr val="tx1"/>
                </a:solidFill>
                <a:latin typeface="Arial" charset="0"/>
                <a:ea typeface="+mn-ea"/>
              </a:defRPr>
            </a:lvl1pPr>
          </a:lstStyle>
          <a:p>
            <a:pPr>
              <a:defRPr/>
            </a:pPr>
            <a:endParaRPr lang="en-US" dirty="0"/>
          </a:p>
        </p:txBody>
      </p:sp>
      <p:sp>
        <p:nvSpPr>
          <p:cNvPr id="17411" name="Rectangle 3"/>
          <p:cNvSpPr>
            <a:spLocks noGrp="1" noChangeArrowheads="1"/>
          </p:cNvSpPr>
          <p:nvPr>
            <p:ph type="dt" idx="1"/>
          </p:nvPr>
        </p:nvSpPr>
        <p:spPr bwMode="auto">
          <a:xfrm>
            <a:off x="3970340" y="1"/>
            <a:ext cx="3038475" cy="465138"/>
          </a:xfrm>
          <a:prstGeom prst="rect">
            <a:avLst/>
          </a:prstGeom>
          <a:noFill/>
          <a:ln w="9525">
            <a:noFill/>
            <a:miter lim="800000"/>
            <a:headEnd/>
            <a:tailEnd/>
          </a:ln>
        </p:spPr>
        <p:txBody>
          <a:bodyPr vert="horz" wrap="square" lIns="92101" tIns="46049" rIns="92101" bIns="46049" numCol="1" anchor="t" anchorCtr="0" compatLnSpc="1">
            <a:prstTxWarp prst="textNoShape">
              <a:avLst/>
            </a:prstTxWarp>
          </a:bodyPr>
          <a:lstStyle>
            <a:lvl1pPr algn="r" defTabSz="920595">
              <a:spcBef>
                <a:spcPct val="0"/>
              </a:spcBef>
              <a:defRPr sz="1200" b="0">
                <a:solidFill>
                  <a:schemeClr val="tx1"/>
                </a:solidFill>
                <a:latin typeface="Arial" charset="0"/>
                <a:ea typeface="+mn-ea"/>
              </a:defRPr>
            </a:lvl1pPr>
          </a:lstStyle>
          <a:p>
            <a:pPr>
              <a:defRPr/>
            </a:pPr>
            <a:endParaRPr lang="en-US" dirty="0"/>
          </a:p>
        </p:txBody>
      </p:sp>
      <p:sp>
        <p:nvSpPr>
          <p:cNvPr id="35844" name="Rectangle 4"/>
          <p:cNvSpPr>
            <a:spLocks noGrp="1" noRot="1" noChangeAspect="1" noChangeArrowheads="1" noTextEdit="1"/>
          </p:cNvSpPr>
          <p:nvPr>
            <p:ph type="sldImg" idx="2"/>
          </p:nvPr>
        </p:nvSpPr>
        <p:spPr bwMode="auto">
          <a:xfrm>
            <a:off x="1249363" y="696913"/>
            <a:ext cx="4511675" cy="3487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701677" y="4414838"/>
            <a:ext cx="5607051" cy="4184651"/>
          </a:xfrm>
          <a:prstGeom prst="rect">
            <a:avLst/>
          </a:prstGeom>
          <a:noFill/>
          <a:ln w="9525">
            <a:noFill/>
            <a:miter lim="800000"/>
            <a:headEnd/>
            <a:tailEnd/>
          </a:ln>
        </p:spPr>
        <p:txBody>
          <a:bodyPr vert="horz" wrap="square" lIns="92101" tIns="46049" rIns="92101" bIns="4604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p:cNvSpPr>
            <a:spLocks noGrp="1" noChangeArrowheads="1"/>
          </p:cNvSpPr>
          <p:nvPr>
            <p:ph type="ftr" sz="quarter" idx="4"/>
          </p:nvPr>
        </p:nvSpPr>
        <p:spPr bwMode="auto">
          <a:xfrm>
            <a:off x="2" y="8829677"/>
            <a:ext cx="3038475" cy="465138"/>
          </a:xfrm>
          <a:prstGeom prst="rect">
            <a:avLst/>
          </a:prstGeom>
          <a:noFill/>
          <a:ln w="9525">
            <a:noFill/>
            <a:miter lim="800000"/>
            <a:headEnd/>
            <a:tailEnd/>
          </a:ln>
        </p:spPr>
        <p:txBody>
          <a:bodyPr vert="horz" wrap="square" lIns="92101" tIns="46049" rIns="92101" bIns="46049" numCol="1" anchor="b" anchorCtr="0" compatLnSpc="1">
            <a:prstTxWarp prst="textNoShape">
              <a:avLst/>
            </a:prstTxWarp>
          </a:bodyPr>
          <a:lstStyle>
            <a:lvl1pPr algn="l" defTabSz="920595">
              <a:spcBef>
                <a:spcPct val="0"/>
              </a:spcBef>
              <a:defRPr sz="1200" b="0">
                <a:solidFill>
                  <a:schemeClr val="tx1"/>
                </a:solidFill>
                <a:latin typeface="Arial" charset="0"/>
                <a:ea typeface="+mn-ea"/>
              </a:defRPr>
            </a:lvl1pPr>
          </a:lstStyle>
          <a:p>
            <a:pPr>
              <a:defRPr/>
            </a:pPr>
            <a:endParaRPr lang="en-US" dirty="0"/>
          </a:p>
        </p:txBody>
      </p:sp>
      <p:sp>
        <p:nvSpPr>
          <p:cNvPr id="17415" name="Rectangle 7"/>
          <p:cNvSpPr>
            <a:spLocks noGrp="1" noChangeArrowheads="1"/>
          </p:cNvSpPr>
          <p:nvPr>
            <p:ph type="sldNum" sz="quarter" idx="5"/>
          </p:nvPr>
        </p:nvSpPr>
        <p:spPr bwMode="auto">
          <a:xfrm>
            <a:off x="3970340" y="8829677"/>
            <a:ext cx="3038475" cy="465138"/>
          </a:xfrm>
          <a:prstGeom prst="rect">
            <a:avLst/>
          </a:prstGeom>
          <a:noFill/>
          <a:ln w="9525">
            <a:noFill/>
            <a:miter lim="800000"/>
            <a:headEnd/>
            <a:tailEnd/>
          </a:ln>
        </p:spPr>
        <p:txBody>
          <a:bodyPr vert="horz" wrap="square" lIns="92101" tIns="46049" rIns="92101" bIns="46049" numCol="1" anchor="b" anchorCtr="0" compatLnSpc="1">
            <a:prstTxWarp prst="textNoShape">
              <a:avLst/>
            </a:prstTxWarp>
          </a:bodyPr>
          <a:lstStyle>
            <a:lvl1pPr algn="r" defTabSz="920595">
              <a:defRPr sz="1200" b="0" smtClean="0">
                <a:solidFill>
                  <a:schemeClr val="tx1"/>
                </a:solidFill>
                <a:latin typeface="Arial" pitchFamily="34" charset="0"/>
              </a:defRPr>
            </a:lvl1pPr>
          </a:lstStyle>
          <a:p>
            <a:pPr>
              <a:defRPr/>
            </a:pPr>
            <a:fld id="{AE871C91-4F12-4F76-826E-C7582E500CB7}" type="slidenum">
              <a:rPr lang="en-US"/>
              <a:pPr>
                <a:defRPr/>
              </a:pPr>
              <a:t>‹#›</a:t>
            </a:fld>
            <a:endParaRPr lang="en-US" dirty="0"/>
          </a:p>
        </p:txBody>
      </p:sp>
    </p:spTree>
    <p:extLst>
      <p:ext uri="{BB962C8B-B14F-4D97-AF65-F5344CB8AC3E}">
        <p14:creationId xmlns:p14="http://schemas.microsoft.com/office/powerpoint/2010/main" val="3418304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5613"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2813"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0013"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7213"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5732" algn="l" defTabSz="914294" rtl="0" eaLnBrk="1" latinLnBrk="0" hangingPunct="1">
      <a:defRPr sz="1200" kern="1200">
        <a:solidFill>
          <a:schemeClr val="tx1"/>
        </a:solidFill>
        <a:latin typeface="+mn-lt"/>
        <a:ea typeface="+mn-ea"/>
        <a:cs typeface="+mn-cs"/>
      </a:defRPr>
    </a:lvl6pPr>
    <a:lvl7pPr marL="2742880" algn="l" defTabSz="914294" rtl="0" eaLnBrk="1" latinLnBrk="0" hangingPunct="1">
      <a:defRPr sz="1200" kern="1200">
        <a:solidFill>
          <a:schemeClr val="tx1"/>
        </a:solidFill>
        <a:latin typeface="+mn-lt"/>
        <a:ea typeface="+mn-ea"/>
        <a:cs typeface="+mn-cs"/>
      </a:defRPr>
    </a:lvl7pPr>
    <a:lvl8pPr marL="3200026" algn="l" defTabSz="914294" rtl="0" eaLnBrk="1" latinLnBrk="0" hangingPunct="1">
      <a:defRPr sz="1200" kern="1200">
        <a:solidFill>
          <a:schemeClr val="tx1"/>
        </a:solidFill>
        <a:latin typeface="+mn-lt"/>
        <a:ea typeface="+mn-ea"/>
        <a:cs typeface="+mn-cs"/>
      </a:defRPr>
    </a:lvl8pPr>
    <a:lvl9pPr marL="3657172" algn="l" defTabSz="91429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250950" y="698500"/>
            <a:ext cx="4508500" cy="3486150"/>
          </a:xfrm>
          <a:ln/>
        </p:spPr>
      </p:sp>
      <p:sp>
        <p:nvSpPr>
          <p:cNvPr id="36867" name="Rectangle 3"/>
          <p:cNvSpPr>
            <a:spLocks noGrp="1" noChangeArrowheads="1"/>
          </p:cNvSpPr>
          <p:nvPr>
            <p:ph type="body" idx="1"/>
          </p:nvPr>
        </p:nvSpPr>
        <p:spPr>
          <a:xfrm>
            <a:off x="700090" y="4414839"/>
            <a:ext cx="5610225" cy="4183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240603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9</a:t>
            </a:fld>
            <a:endParaRPr lang="en-US" dirty="0"/>
          </a:p>
        </p:txBody>
      </p:sp>
    </p:spTree>
    <p:extLst>
      <p:ext uri="{BB962C8B-B14F-4D97-AF65-F5344CB8AC3E}">
        <p14:creationId xmlns:p14="http://schemas.microsoft.com/office/powerpoint/2010/main" val="998228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10</a:t>
            </a:fld>
            <a:endParaRPr lang="en-US" dirty="0"/>
          </a:p>
        </p:txBody>
      </p:sp>
    </p:spTree>
    <p:extLst>
      <p:ext uri="{BB962C8B-B14F-4D97-AF65-F5344CB8AC3E}">
        <p14:creationId xmlns:p14="http://schemas.microsoft.com/office/powerpoint/2010/main" val="1062554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11</a:t>
            </a:fld>
            <a:endParaRPr lang="en-US" dirty="0"/>
          </a:p>
        </p:txBody>
      </p:sp>
    </p:spTree>
    <p:extLst>
      <p:ext uri="{BB962C8B-B14F-4D97-AF65-F5344CB8AC3E}">
        <p14:creationId xmlns:p14="http://schemas.microsoft.com/office/powerpoint/2010/main" val="596785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12</a:t>
            </a:fld>
            <a:endParaRPr lang="en-US" dirty="0"/>
          </a:p>
        </p:txBody>
      </p:sp>
    </p:spTree>
    <p:extLst>
      <p:ext uri="{BB962C8B-B14F-4D97-AF65-F5344CB8AC3E}">
        <p14:creationId xmlns:p14="http://schemas.microsoft.com/office/powerpoint/2010/main" val="3235428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13</a:t>
            </a:fld>
            <a:endParaRPr lang="en-US" dirty="0"/>
          </a:p>
        </p:txBody>
      </p:sp>
    </p:spTree>
    <p:extLst>
      <p:ext uri="{BB962C8B-B14F-4D97-AF65-F5344CB8AC3E}">
        <p14:creationId xmlns:p14="http://schemas.microsoft.com/office/powerpoint/2010/main" val="3235428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1</a:t>
            </a:fld>
            <a:endParaRPr lang="en-US" dirty="0"/>
          </a:p>
        </p:txBody>
      </p:sp>
    </p:spTree>
    <p:extLst>
      <p:ext uri="{BB962C8B-B14F-4D97-AF65-F5344CB8AC3E}">
        <p14:creationId xmlns:p14="http://schemas.microsoft.com/office/powerpoint/2010/main" val="228320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800" baseline="0" dirty="0" smtClean="0"/>
              <a:t>The </a:t>
            </a:r>
            <a:r>
              <a:rPr lang="en-US" sz="800" baseline="0" dirty="0"/>
              <a:t>HSN is currently refining a new carrier code validation process that requires all carrier codes be numeric in nature.  Hence the changing of the DMA7384 carrier code. </a:t>
            </a:r>
          </a:p>
          <a:p>
            <a:pPr marL="342900" indent="-342900">
              <a:buFont typeface="Arial" panose="020B0604020202020204" pitchFamily="34" charset="0"/>
              <a:buChar char="•"/>
            </a:pPr>
            <a:r>
              <a:rPr lang="en-US" sz="800" baseline="0" dirty="0"/>
              <a:t>This new process will validate TPL carrier codes within MMIS at the time of MMIS claim submission and identify any invalid carrier codes at the time of processing.  This refinement can cut up to 3 weeks off of the turnaround time of claims that were submitted with invalid or incomplete carrier codes.  </a:t>
            </a:r>
          </a:p>
          <a:p>
            <a:pPr marL="342900" indent="-342900">
              <a:buFont typeface="Arial" panose="020B0604020202020204" pitchFamily="34" charset="0"/>
              <a:buChar char="•"/>
            </a:pPr>
            <a:r>
              <a:rPr lang="en-US" sz="800" baseline="0" dirty="0"/>
              <a:t>Providers are advised to monitor their MMIS remittance advices closely for edit 2530 (Invalid Carrier Code).</a:t>
            </a:r>
          </a:p>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2</a:t>
            </a:fld>
            <a:endParaRPr lang="en-US" dirty="0"/>
          </a:p>
        </p:txBody>
      </p:sp>
    </p:spTree>
    <p:extLst>
      <p:ext uri="{BB962C8B-B14F-4D97-AF65-F5344CB8AC3E}">
        <p14:creationId xmlns:p14="http://schemas.microsoft.com/office/powerpoint/2010/main" val="2920635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3</a:t>
            </a:fld>
            <a:endParaRPr lang="en-US" dirty="0"/>
          </a:p>
        </p:txBody>
      </p:sp>
    </p:spTree>
    <p:extLst>
      <p:ext uri="{BB962C8B-B14F-4D97-AF65-F5344CB8AC3E}">
        <p14:creationId xmlns:p14="http://schemas.microsoft.com/office/powerpoint/2010/main" val="3378363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4</a:t>
            </a:fld>
            <a:endParaRPr lang="en-US" dirty="0"/>
          </a:p>
        </p:txBody>
      </p:sp>
    </p:spTree>
    <p:extLst>
      <p:ext uri="{BB962C8B-B14F-4D97-AF65-F5344CB8AC3E}">
        <p14:creationId xmlns:p14="http://schemas.microsoft.com/office/powerpoint/2010/main" val="3378363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5</a:t>
            </a:fld>
            <a:endParaRPr lang="en-US" dirty="0"/>
          </a:p>
        </p:txBody>
      </p:sp>
    </p:spTree>
    <p:extLst>
      <p:ext uri="{BB962C8B-B14F-4D97-AF65-F5344CB8AC3E}">
        <p14:creationId xmlns:p14="http://schemas.microsoft.com/office/powerpoint/2010/main" val="3378363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6</a:t>
            </a:fld>
            <a:endParaRPr lang="en-US" dirty="0"/>
          </a:p>
        </p:txBody>
      </p:sp>
    </p:spTree>
    <p:extLst>
      <p:ext uri="{BB962C8B-B14F-4D97-AF65-F5344CB8AC3E}">
        <p14:creationId xmlns:p14="http://schemas.microsoft.com/office/powerpoint/2010/main" val="3378363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i="0" dirty="0"/>
              <a:t>A few questions.</a:t>
            </a:r>
          </a:p>
          <a:p>
            <a:r>
              <a:rPr lang="en-US" sz="1000" i="0" dirty="0"/>
              <a:t>Why do we mean when we</a:t>
            </a:r>
            <a:r>
              <a:rPr lang="en-US" sz="1000" i="0" baseline="0" dirty="0"/>
              <a:t> say “Facility ID”, I am assuming ORG ID, but that is just a assumption.  If it is the ORG ID let’s just change that to that.</a:t>
            </a:r>
          </a:p>
          <a:p>
            <a:endParaRPr lang="en-US" sz="1000" i="0" baseline="0" dirty="0"/>
          </a:p>
          <a:p>
            <a:r>
              <a:rPr lang="en-US" sz="1000" i="0" baseline="0" dirty="0"/>
              <a:t>The last two bullet points seem to be associated with each other.  If they are, in the next revision, bring the “letterhead” bullet point to the top and let’s start with that.  Make the “mention” bullet point the second, if they are different.  So it has a better flow…a.k.a on signed letter head please identify this as a request for a HSN provider…..and include the facility ID, MassHealth PID.  Also can we put some more meat on the 835/837 bullet point.  Not sure what that eludes to.  </a:t>
            </a:r>
            <a:endParaRPr lang="en-US" sz="1000" b="1" i="0" baseline="0" dirty="0"/>
          </a:p>
          <a:p>
            <a:r>
              <a:rPr lang="en-US" sz="1000" b="1" i="0" baseline="0" dirty="0"/>
              <a:t>[Kate]:  Duplicate slide in same format as presented at October MTF.</a:t>
            </a:r>
            <a:endParaRPr lang="en-US" sz="1000" b="1" i="0"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7</a:t>
            </a:fld>
            <a:endParaRPr lang="en-US" dirty="0"/>
          </a:p>
        </p:txBody>
      </p:sp>
    </p:spTree>
    <p:extLst>
      <p:ext uri="{BB962C8B-B14F-4D97-AF65-F5344CB8AC3E}">
        <p14:creationId xmlns:p14="http://schemas.microsoft.com/office/powerpoint/2010/main" val="778180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871C91-4F12-4F76-826E-C7582E500CB7}" type="slidenum">
              <a:rPr lang="en-US" smtClean="0"/>
              <a:pPr>
                <a:defRPr/>
              </a:pPr>
              <a:t>8</a:t>
            </a:fld>
            <a:endParaRPr lang="en-US" dirty="0"/>
          </a:p>
        </p:txBody>
      </p:sp>
    </p:spTree>
    <p:extLst>
      <p:ext uri="{BB962C8B-B14F-4D97-AF65-F5344CB8AC3E}">
        <p14:creationId xmlns:p14="http://schemas.microsoft.com/office/powerpoint/2010/main" val="3289665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a:prstGeom prst="rect">
            <a:avLst/>
          </a:prstGeom>
        </p:spPr>
        <p:txBody>
          <a:bodyPr lIns="91429" tIns="45715" rIns="91429" bIns="45715"/>
          <a:lstStyle/>
          <a:p>
            <a:r>
              <a:rPr lang="en-US"/>
              <a:t>Click to edit Master title style</a:t>
            </a:r>
          </a:p>
        </p:txBody>
      </p:sp>
      <p:sp>
        <p:nvSpPr>
          <p:cNvPr id="3" name="Subtitle 2"/>
          <p:cNvSpPr>
            <a:spLocks noGrp="1"/>
          </p:cNvSpPr>
          <p:nvPr>
            <p:ph type="subTitle" idx="1"/>
          </p:nvPr>
        </p:nvSpPr>
        <p:spPr>
          <a:xfrm>
            <a:off x="1508126" y="4403726"/>
            <a:ext cx="7042151" cy="1987550"/>
          </a:xfrm>
          <a:prstGeom prst="rect">
            <a:avLst/>
          </a:prstGeom>
        </p:spPr>
        <p:txBody>
          <a:bodyPr lIns="91429" tIns="45715" rIns="91429" bIns="45715"/>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a:t>Click to edit Master subtitle style</a:t>
            </a:r>
          </a:p>
        </p:txBody>
      </p:sp>
    </p:spTree>
    <p:extLst>
      <p:ext uri="{BB962C8B-B14F-4D97-AF65-F5344CB8AC3E}">
        <p14:creationId xmlns:p14="http://schemas.microsoft.com/office/powerpoint/2010/main" val="367312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a:t>Click to edit Master title style</a:t>
            </a:r>
          </a:p>
        </p:txBody>
      </p:sp>
      <p:sp>
        <p:nvSpPr>
          <p:cNvPr id="3" name="Vertical Text Placeholder 2"/>
          <p:cNvSpPr>
            <a:spLocks noGrp="1"/>
          </p:cNvSpPr>
          <p:nvPr>
            <p:ph type="body" orient="vert" idx="1"/>
          </p:nvPr>
        </p:nvSpPr>
        <p:spPr>
          <a:xfrm>
            <a:off x="503239" y="1812926"/>
            <a:ext cx="9051925" cy="5130799"/>
          </a:xfrm>
          <a:prstGeom prst="rect">
            <a:avLst/>
          </a:prstGeom>
        </p:spPr>
        <p:txBody>
          <a:bodyPr vert="eaVert" lIns="91429" tIns="45715" rIns="91429" bIns="45715"/>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61671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15" indent="0" algn="ctr">
              <a:buNone/>
              <a:defRPr/>
            </a:lvl2pPr>
            <a:lvl3pPr marL="1018228" indent="0" algn="ctr">
              <a:buNone/>
              <a:defRPr/>
            </a:lvl3pPr>
            <a:lvl4pPr marL="1527344" indent="0" algn="ctr">
              <a:buNone/>
              <a:defRPr/>
            </a:lvl4pPr>
            <a:lvl5pPr marL="2036458" indent="0" algn="ctr">
              <a:buNone/>
              <a:defRPr/>
            </a:lvl5pPr>
            <a:lvl6pPr marL="2545574" indent="0" algn="ctr">
              <a:buNone/>
              <a:defRPr/>
            </a:lvl6pPr>
            <a:lvl7pPr marL="3054686" indent="0" algn="ctr">
              <a:buNone/>
              <a:defRPr/>
            </a:lvl7pPr>
            <a:lvl8pPr marL="3563802" indent="0" algn="ctr">
              <a:buNone/>
              <a:defRPr/>
            </a:lvl8pPr>
            <a:lvl9pPr marL="4072914"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B5859DBF-D064-47F5-A19F-B065EC71E757}" type="slidenum">
              <a:rPr lang="en-US"/>
              <a:pPr>
                <a:defRPr/>
              </a:pPr>
              <a:t>‹#›</a:t>
            </a:fld>
            <a:endParaRPr lang="en-US" dirty="0"/>
          </a:p>
        </p:txBody>
      </p:sp>
    </p:spTree>
    <p:extLst>
      <p:ext uri="{BB962C8B-B14F-4D97-AF65-F5344CB8AC3E}">
        <p14:creationId xmlns:p14="http://schemas.microsoft.com/office/powerpoint/2010/main" val="3837865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08D7D56B-819A-4080-948D-58117E063A92}" type="slidenum">
              <a:rPr lang="en-US"/>
              <a:pPr>
                <a:defRPr/>
              </a:pPr>
              <a:t>‹#›</a:t>
            </a:fld>
            <a:endParaRPr lang="en-US" dirty="0"/>
          </a:p>
        </p:txBody>
      </p:sp>
    </p:spTree>
    <p:extLst>
      <p:ext uri="{BB962C8B-B14F-4D97-AF65-F5344CB8AC3E}">
        <p14:creationId xmlns:p14="http://schemas.microsoft.com/office/powerpoint/2010/main" val="38746605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3"/>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15" indent="0">
              <a:buNone/>
              <a:defRPr sz="2000"/>
            </a:lvl2pPr>
            <a:lvl3pPr marL="1018228" indent="0">
              <a:buNone/>
              <a:defRPr sz="1800"/>
            </a:lvl3pPr>
            <a:lvl4pPr marL="1527344" indent="0">
              <a:buNone/>
              <a:defRPr sz="1600"/>
            </a:lvl4pPr>
            <a:lvl5pPr marL="2036458" indent="0">
              <a:buNone/>
              <a:defRPr sz="1600"/>
            </a:lvl5pPr>
            <a:lvl6pPr marL="2545574" indent="0">
              <a:buNone/>
              <a:defRPr sz="1600"/>
            </a:lvl6pPr>
            <a:lvl7pPr marL="3054686" indent="0">
              <a:buNone/>
              <a:defRPr sz="1600"/>
            </a:lvl7pPr>
            <a:lvl8pPr marL="3563802" indent="0">
              <a:buNone/>
              <a:defRPr sz="1600"/>
            </a:lvl8pPr>
            <a:lvl9pPr marL="4072914"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5EE30AB6-4310-4776-B953-FC8BD97BDD60}" type="slidenum">
              <a:rPr lang="en-US"/>
              <a:pPr>
                <a:defRPr/>
              </a:pPr>
              <a:t>‹#›</a:t>
            </a:fld>
            <a:endParaRPr lang="en-US" dirty="0"/>
          </a:p>
        </p:txBody>
      </p:sp>
    </p:spTree>
    <p:extLst>
      <p:ext uri="{BB962C8B-B14F-4D97-AF65-F5344CB8AC3E}">
        <p14:creationId xmlns:p14="http://schemas.microsoft.com/office/powerpoint/2010/main" val="14446301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789CA127-F5B1-4790-A209-CFDF1353B2F2}" type="slidenum">
              <a:rPr lang="en-US"/>
              <a:pPr>
                <a:defRPr/>
              </a:pPr>
              <a:t>‹#›</a:t>
            </a:fld>
            <a:endParaRPr lang="en-US" dirty="0"/>
          </a:p>
        </p:txBody>
      </p:sp>
    </p:spTree>
    <p:extLst>
      <p:ext uri="{BB962C8B-B14F-4D97-AF65-F5344CB8AC3E}">
        <p14:creationId xmlns:p14="http://schemas.microsoft.com/office/powerpoint/2010/main" val="31842371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3" y="1739795"/>
            <a:ext cx="4445953"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3"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8C7A4E0-5773-4709-8A19-5A736905E399}" type="slidenum">
              <a:rPr lang="en-US"/>
              <a:pPr>
                <a:defRPr/>
              </a:pPr>
              <a:t>‹#›</a:t>
            </a:fld>
            <a:endParaRPr lang="en-US" dirty="0"/>
          </a:p>
        </p:txBody>
      </p:sp>
    </p:spTree>
    <p:extLst>
      <p:ext uri="{BB962C8B-B14F-4D97-AF65-F5344CB8AC3E}">
        <p14:creationId xmlns:p14="http://schemas.microsoft.com/office/powerpoint/2010/main" val="33204646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D35B56D0-60FE-49A8-8362-BFE7F83E4CDB}" type="slidenum">
              <a:rPr lang="en-US"/>
              <a:pPr>
                <a:defRPr/>
              </a:pPr>
              <a:t>‹#›</a:t>
            </a:fld>
            <a:endParaRPr lang="en-US" dirty="0"/>
          </a:p>
        </p:txBody>
      </p:sp>
    </p:spTree>
    <p:extLst>
      <p:ext uri="{BB962C8B-B14F-4D97-AF65-F5344CB8AC3E}">
        <p14:creationId xmlns:p14="http://schemas.microsoft.com/office/powerpoint/2010/main" val="34433922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FA2C024-0F51-4C13-B5EC-2D7EC14E2DA0}" type="slidenum">
              <a:rPr lang="en-US"/>
              <a:pPr>
                <a:defRPr/>
              </a:pPr>
              <a:t>‹#›</a:t>
            </a:fld>
            <a:endParaRPr lang="en-US" dirty="0"/>
          </a:p>
        </p:txBody>
      </p:sp>
    </p:spTree>
    <p:extLst>
      <p:ext uri="{BB962C8B-B14F-4D97-AF65-F5344CB8AC3E}">
        <p14:creationId xmlns:p14="http://schemas.microsoft.com/office/powerpoint/2010/main" val="41721423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marL="381835" indent="-381835">
              <a:buClr>
                <a:schemeClr val="accent2"/>
              </a:buClr>
              <a:buFont typeface="Arial" pitchFamily="34" charset="0"/>
              <a:buChar char="•"/>
              <a:defRPr sz="2200"/>
            </a:lvl1pPr>
            <a:lvl2pPr marL="834381" indent="-325268">
              <a:buClr>
                <a:schemeClr val="accent2"/>
              </a:buClr>
              <a:buFont typeface="Arial" pitchFamily="34" charset="0"/>
              <a:buChar char="•"/>
              <a:defRPr sz="2200"/>
            </a:lvl2pPr>
            <a:lvl3pPr marL="1272787" indent="-254556">
              <a:buClr>
                <a:schemeClr val="accent2"/>
              </a:buClr>
              <a:buFont typeface="Arial" pitchFamily="34" charset="0"/>
              <a:buChar char="•"/>
              <a:defRPr sz="2200"/>
            </a:lvl3pPr>
            <a:lvl4pPr marL="1781900" indent="-254556">
              <a:buClr>
                <a:schemeClr val="accent2"/>
              </a:buClr>
              <a:buFont typeface="Arial" pitchFamily="34" charset="0"/>
              <a:buChar char="•"/>
              <a:defRPr sz="2200"/>
            </a:lvl4pPr>
            <a:lvl5pPr marL="2291015" indent="-25455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78486B8-BC04-4BA6-918A-F8A684BFBBF9}" type="slidenum">
              <a:rPr lang="en-US"/>
              <a:pPr>
                <a:defRPr/>
              </a:pPr>
              <a:t>‹#›</a:t>
            </a:fld>
            <a:endParaRPr lang="en-US" dirty="0"/>
          </a:p>
        </p:txBody>
      </p:sp>
    </p:spTree>
    <p:extLst>
      <p:ext uri="{BB962C8B-B14F-4D97-AF65-F5344CB8AC3E}">
        <p14:creationId xmlns:p14="http://schemas.microsoft.com/office/powerpoint/2010/main" val="18960103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15" indent="0">
              <a:buNone/>
              <a:defRPr sz="3100"/>
            </a:lvl2pPr>
            <a:lvl3pPr marL="1018228" indent="0">
              <a:buNone/>
              <a:defRPr sz="2700"/>
            </a:lvl3pPr>
            <a:lvl4pPr marL="1527344" indent="0">
              <a:buNone/>
              <a:defRPr sz="2200"/>
            </a:lvl4pPr>
            <a:lvl5pPr marL="2036458" indent="0">
              <a:buNone/>
              <a:defRPr sz="2200"/>
            </a:lvl5pPr>
            <a:lvl6pPr marL="2545574" indent="0">
              <a:buNone/>
              <a:defRPr sz="2200"/>
            </a:lvl6pPr>
            <a:lvl7pPr marL="3054686" indent="0">
              <a:buNone/>
              <a:defRPr sz="2200"/>
            </a:lvl7pPr>
            <a:lvl8pPr marL="3563802" indent="0">
              <a:buNone/>
              <a:defRPr sz="2200"/>
            </a:lvl8pPr>
            <a:lvl9pPr marL="4072914"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C1A6746-C0C3-433C-A087-C12B51B6C621}" type="slidenum">
              <a:rPr lang="en-US"/>
              <a:pPr>
                <a:defRPr/>
              </a:pPr>
              <a:t>‹#›</a:t>
            </a:fld>
            <a:endParaRPr lang="en-US" dirty="0"/>
          </a:p>
        </p:txBody>
      </p:sp>
    </p:spTree>
    <p:extLst>
      <p:ext uri="{BB962C8B-B14F-4D97-AF65-F5344CB8AC3E}">
        <p14:creationId xmlns:p14="http://schemas.microsoft.com/office/powerpoint/2010/main" val="414376230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35455EE-0D4A-43E2-AB38-BBF85ECEFDEA}" type="slidenum">
              <a:rPr lang="en-US"/>
              <a:pPr>
                <a:defRPr/>
              </a:pPr>
              <a:t>‹#›</a:t>
            </a:fld>
            <a:endParaRPr lang="en-US" dirty="0"/>
          </a:p>
        </p:txBody>
      </p:sp>
    </p:spTree>
    <p:extLst>
      <p:ext uri="{BB962C8B-B14F-4D97-AF65-F5344CB8AC3E}">
        <p14:creationId xmlns:p14="http://schemas.microsoft.com/office/powerpoint/2010/main" val="683866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975" y="311151"/>
            <a:ext cx="2262189" cy="6632575"/>
          </a:xfrm>
          <a:prstGeom prst="rect">
            <a:avLst/>
          </a:prstGeom>
        </p:spPr>
        <p:txBody>
          <a:bodyPr vert="eaVert" lIns="91429" tIns="45715" rIns="91429" bIns="45715"/>
          <a:lstStyle/>
          <a:p>
            <a:r>
              <a:rPr lang="en-US"/>
              <a:t>Click to edit Master title style</a:t>
            </a:r>
          </a:p>
        </p:txBody>
      </p:sp>
      <p:sp>
        <p:nvSpPr>
          <p:cNvPr id="3" name="Vertical Text Placeholder 2"/>
          <p:cNvSpPr>
            <a:spLocks noGrp="1"/>
          </p:cNvSpPr>
          <p:nvPr>
            <p:ph type="body" orient="vert" idx="1"/>
          </p:nvPr>
        </p:nvSpPr>
        <p:spPr>
          <a:xfrm>
            <a:off x="503239" y="311151"/>
            <a:ext cx="6637337" cy="6632575"/>
          </a:xfrm>
          <a:prstGeom prst="rect">
            <a:avLst/>
          </a:prstGeom>
        </p:spPr>
        <p:txBody>
          <a:bodyPr vert="eaVert" lIns="91429" tIns="45715" rIns="91429" bIns="45715"/>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95675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04EC3D1B-9134-4B33-990C-A3A2A9D8BC19}" type="slidenum">
              <a:rPr lang="en-US"/>
              <a:pPr>
                <a:defRPr/>
              </a:pPr>
              <a:t>‹#›</a:t>
            </a:fld>
            <a:endParaRPr lang="en-US" dirty="0"/>
          </a:p>
        </p:txBody>
      </p:sp>
    </p:spTree>
    <p:extLst>
      <p:ext uri="{BB962C8B-B14F-4D97-AF65-F5344CB8AC3E}">
        <p14:creationId xmlns:p14="http://schemas.microsoft.com/office/powerpoint/2010/main" val="25533239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184169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86076393-1649-4061-A714-AD9E861969AD}" type="slidenum">
              <a:rPr lang="en-US"/>
              <a:pPr>
                <a:defRPr/>
              </a:pPr>
              <a:t>‹#›</a:t>
            </a:fld>
            <a:endParaRPr lang="en-US" dirty="0"/>
          </a:p>
        </p:txBody>
      </p:sp>
    </p:spTree>
    <p:extLst>
      <p:ext uri="{BB962C8B-B14F-4D97-AF65-F5344CB8AC3E}">
        <p14:creationId xmlns:p14="http://schemas.microsoft.com/office/powerpoint/2010/main" val="10819090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CC41F6F8-71EE-4904-9C09-7A510E5B8652}" type="slidenum">
              <a:rPr lang="en-US"/>
              <a:pPr>
                <a:defRPr/>
              </a:pPr>
              <a:t>‹#›</a:t>
            </a:fld>
            <a:endParaRPr lang="en-US" dirty="0"/>
          </a:p>
        </p:txBody>
      </p:sp>
    </p:spTree>
    <p:extLst>
      <p:ext uri="{BB962C8B-B14F-4D97-AF65-F5344CB8AC3E}">
        <p14:creationId xmlns:p14="http://schemas.microsoft.com/office/powerpoint/2010/main" val="25463563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9F901765-7E30-49EC-A480-AD9E044F9103}" type="slidenum">
              <a:rPr lang="en-US"/>
              <a:pPr>
                <a:defRPr/>
              </a:pPr>
              <a:t>‹#›</a:t>
            </a:fld>
            <a:endParaRPr lang="en-US" dirty="0"/>
          </a:p>
        </p:txBody>
      </p:sp>
    </p:spTree>
    <p:extLst>
      <p:ext uri="{BB962C8B-B14F-4D97-AF65-F5344CB8AC3E}">
        <p14:creationId xmlns:p14="http://schemas.microsoft.com/office/powerpoint/2010/main" val="19868321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056" indent="0" algn="ctr">
              <a:buNone/>
              <a:defRPr/>
            </a:lvl2pPr>
            <a:lvl3pPr marL="1018109" indent="0" algn="ctr">
              <a:buNone/>
              <a:defRPr/>
            </a:lvl3pPr>
            <a:lvl4pPr marL="1527166" indent="0" algn="ctr">
              <a:buNone/>
              <a:defRPr/>
            </a:lvl4pPr>
            <a:lvl5pPr marL="2036219" indent="0" algn="ctr">
              <a:buNone/>
              <a:defRPr/>
            </a:lvl5pPr>
            <a:lvl6pPr marL="2545276" indent="0" algn="ctr">
              <a:buNone/>
              <a:defRPr/>
            </a:lvl6pPr>
            <a:lvl7pPr marL="3054329" indent="0" algn="ctr">
              <a:buNone/>
              <a:defRPr/>
            </a:lvl7pPr>
            <a:lvl8pPr marL="3563385" indent="0" algn="ctr">
              <a:buNone/>
              <a:defRPr/>
            </a:lvl8pPr>
            <a:lvl9pPr marL="4072438"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C73410FA-325D-4F0B-9794-26C2704B898E}" type="slidenum">
              <a:rPr lang="en-US"/>
              <a:pPr>
                <a:defRPr/>
              </a:pPr>
              <a:t>‹#›</a:t>
            </a:fld>
            <a:endParaRPr lang="en-US" dirty="0"/>
          </a:p>
        </p:txBody>
      </p:sp>
    </p:spTree>
    <p:extLst>
      <p:ext uri="{BB962C8B-B14F-4D97-AF65-F5344CB8AC3E}">
        <p14:creationId xmlns:p14="http://schemas.microsoft.com/office/powerpoint/2010/main" val="256633524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C980498C-F161-4CDB-B9D7-968F9C75618B}" type="slidenum">
              <a:rPr lang="en-US"/>
              <a:pPr>
                <a:defRPr/>
              </a:pPr>
              <a:t>‹#›</a:t>
            </a:fld>
            <a:endParaRPr lang="en-US" dirty="0"/>
          </a:p>
        </p:txBody>
      </p:sp>
    </p:spTree>
    <p:extLst>
      <p:ext uri="{BB962C8B-B14F-4D97-AF65-F5344CB8AC3E}">
        <p14:creationId xmlns:p14="http://schemas.microsoft.com/office/powerpoint/2010/main" val="41779555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4"/>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056" indent="0">
              <a:buNone/>
              <a:defRPr sz="2000"/>
            </a:lvl2pPr>
            <a:lvl3pPr marL="1018109" indent="0">
              <a:buNone/>
              <a:defRPr sz="1800"/>
            </a:lvl3pPr>
            <a:lvl4pPr marL="1527166" indent="0">
              <a:buNone/>
              <a:defRPr sz="1600"/>
            </a:lvl4pPr>
            <a:lvl5pPr marL="2036219" indent="0">
              <a:buNone/>
              <a:defRPr sz="1600"/>
            </a:lvl5pPr>
            <a:lvl6pPr marL="2545276" indent="0">
              <a:buNone/>
              <a:defRPr sz="1600"/>
            </a:lvl6pPr>
            <a:lvl7pPr marL="3054329" indent="0">
              <a:buNone/>
              <a:defRPr sz="1600"/>
            </a:lvl7pPr>
            <a:lvl8pPr marL="3563385" indent="0">
              <a:buNone/>
              <a:defRPr sz="1600"/>
            </a:lvl8pPr>
            <a:lvl9pPr marL="4072438"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F9AC809-FAFF-4D36-AD04-0694B2E96333}" type="slidenum">
              <a:rPr lang="en-US"/>
              <a:pPr>
                <a:defRPr/>
              </a:pPr>
              <a:t>‹#›</a:t>
            </a:fld>
            <a:endParaRPr lang="en-US" dirty="0"/>
          </a:p>
        </p:txBody>
      </p:sp>
    </p:spTree>
    <p:extLst>
      <p:ext uri="{BB962C8B-B14F-4D97-AF65-F5344CB8AC3E}">
        <p14:creationId xmlns:p14="http://schemas.microsoft.com/office/powerpoint/2010/main" val="1237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5EB6CDBA-3EA8-410F-8907-2E5484EDD787}" type="slidenum">
              <a:rPr lang="en-US"/>
              <a:pPr>
                <a:defRPr/>
              </a:pPr>
              <a:t>‹#›</a:t>
            </a:fld>
            <a:endParaRPr lang="en-US" dirty="0"/>
          </a:p>
        </p:txBody>
      </p:sp>
    </p:spTree>
    <p:extLst>
      <p:ext uri="{BB962C8B-B14F-4D97-AF65-F5344CB8AC3E}">
        <p14:creationId xmlns:p14="http://schemas.microsoft.com/office/powerpoint/2010/main" val="35107023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056" indent="0">
              <a:buNone/>
              <a:defRPr sz="2200" b="1"/>
            </a:lvl2pPr>
            <a:lvl3pPr marL="1018109" indent="0">
              <a:buNone/>
              <a:defRPr sz="2000" b="1"/>
            </a:lvl3pPr>
            <a:lvl4pPr marL="1527166" indent="0">
              <a:buNone/>
              <a:defRPr sz="1800" b="1"/>
            </a:lvl4pPr>
            <a:lvl5pPr marL="2036219" indent="0">
              <a:buNone/>
              <a:defRPr sz="1800" b="1"/>
            </a:lvl5pPr>
            <a:lvl6pPr marL="2545276" indent="0">
              <a:buNone/>
              <a:defRPr sz="1800" b="1"/>
            </a:lvl6pPr>
            <a:lvl7pPr marL="3054329" indent="0">
              <a:buNone/>
              <a:defRPr sz="1800" b="1"/>
            </a:lvl7pPr>
            <a:lvl8pPr marL="3563385" indent="0">
              <a:buNone/>
              <a:defRPr sz="1800" b="1"/>
            </a:lvl8pPr>
            <a:lvl9pPr marL="4072438"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4" y="1739795"/>
            <a:ext cx="4445953" cy="725064"/>
          </a:xfrm>
        </p:spPr>
        <p:txBody>
          <a:bodyPr anchor="b"/>
          <a:lstStyle>
            <a:lvl1pPr marL="0" indent="0">
              <a:buNone/>
              <a:defRPr sz="2700" b="1"/>
            </a:lvl1pPr>
            <a:lvl2pPr marL="509056" indent="0">
              <a:buNone/>
              <a:defRPr sz="2200" b="1"/>
            </a:lvl2pPr>
            <a:lvl3pPr marL="1018109" indent="0">
              <a:buNone/>
              <a:defRPr sz="2000" b="1"/>
            </a:lvl3pPr>
            <a:lvl4pPr marL="1527166" indent="0">
              <a:buNone/>
              <a:defRPr sz="1800" b="1"/>
            </a:lvl4pPr>
            <a:lvl5pPr marL="2036219" indent="0">
              <a:buNone/>
              <a:defRPr sz="1800" b="1"/>
            </a:lvl5pPr>
            <a:lvl6pPr marL="2545276" indent="0">
              <a:buNone/>
              <a:defRPr sz="1800" b="1"/>
            </a:lvl6pPr>
            <a:lvl7pPr marL="3054329" indent="0">
              <a:buNone/>
              <a:defRPr sz="1800" b="1"/>
            </a:lvl7pPr>
            <a:lvl8pPr marL="3563385" indent="0">
              <a:buNone/>
              <a:defRPr sz="1800" b="1"/>
            </a:lvl8pPr>
            <a:lvl9pPr marL="407243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4"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4A1EA738-88A0-49AA-A088-197FF2D72E5F}" type="slidenum">
              <a:rPr lang="en-US"/>
              <a:pPr>
                <a:defRPr/>
              </a:pPr>
              <a:t>‹#›</a:t>
            </a:fld>
            <a:endParaRPr lang="en-US" dirty="0"/>
          </a:p>
        </p:txBody>
      </p:sp>
    </p:spTree>
    <p:extLst>
      <p:ext uri="{BB962C8B-B14F-4D97-AF65-F5344CB8AC3E}">
        <p14:creationId xmlns:p14="http://schemas.microsoft.com/office/powerpoint/2010/main" val="259780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a:t>Click to edit Master title style</a:t>
            </a:r>
          </a:p>
        </p:txBody>
      </p:sp>
      <p:sp>
        <p:nvSpPr>
          <p:cNvPr id="3" name="Subtitle 2"/>
          <p:cNvSpPr>
            <a:spLocks noGrp="1"/>
          </p:cNvSpPr>
          <p:nvPr>
            <p:ph type="subTitle" idx="1"/>
          </p:nvPr>
        </p:nvSpPr>
        <p:spPr>
          <a:xfrm>
            <a:off x="1508126" y="4403726"/>
            <a:ext cx="7042151" cy="1987550"/>
          </a:xfrm>
        </p:spPr>
        <p:txBody>
          <a:bodyPr/>
          <a:lstStyle>
            <a:lvl1pPr marL="0" indent="0" algn="ctr">
              <a:buNone/>
              <a:defRPr>
                <a:solidFill>
                  <a:schemeClr val="tx1">
                    <a:tint val="75000"/>
                  </a:schemeClr>
                </a:solidFill>
              </a:defRPr>
            </a:lvl1pPr>
            <a:lvl2pPr marL="457146" indent="0" algn="ctr">
              <a:buNone/>
              <a:defRPr>
                <a:solidFill>
                  <a:schemeClr val="tx1">
                    <a:tint val="75000"/>
                  </a:schemeClr>
                </a:solidFill>
              </a:defRPr>
            </a:lvl2pPr>
            <a:lvl3pPr marL="914294" indent="0" algn="ctr">
              <a:buNone/>
              <a:defRPr>
                <a:solidFill>
                  <a:schemeClr val="tx1">
                    <a:tint val="75000"/>
                  </a:schemeClr>
                </a:solidFill>
              </a:defRPr>
            </a:lvl3pPr>
            <a:lvl4pPr marL="1371440" indent="0" algn="ctr">
              <a:buNone/>
              <a:defRPr>
                <a:solidFill>
                  <a:schemeClr val="tx1">
                    <a:tint val="75000"/>
                  </a:schemeClr>
                </a:solidFill>
              </a:defRPr>
            </a:lvl4pPr>
            <a:lvl5pPr marL="1828586" indent="0" algn="ctr">
              <a:buNone/>
              <a:defRPr>
                <a:solidFill>
                  <a:schemeClr val="tx1">
                    <a:tint val="75000"/>
                  </a:schemeClr>
                </a:solidFill>
              </a:defRPr>
            </a:lvl5pPr>
            <a:lvl6pPr marL="2285732" indent="0" algn="ctr">
              <a:buNone/>
              <a:defRPr>
                <a:solidFill>
                  <a:schemeClr val="tx1">
                    <a:tint val="75000"/>
                  </a:schemeClr>
                </a:solidFill>
              </a:defRPr>
            </a:lvl6pPr>
            <a:lvl7pPr marL="2742880" indent="0" algn="ctr">
              <a:buNone/>
              <a:defRPr>
                <a:solidFill>
                  <a:schemeClr val="tx1">
                    <a:tint val="75000"/>
                  </a:schemeClr>
                </a:solidFill>
              </a:defRPr>
            </a:lvl7pPr>
            <a:lvl8pPr marL="3200026" indent="0" algn="ctr">
              <a:buNone/>
              <a:defRPr>
                <a:solidFill>
                  <a:schemeClr val="tx1">
                    <a:tint val="75000"/>
                  </a:schemeClr>
                </a:solidFill>
              </a:defRPr>
            </a:lvl8pPr>
            <a:lvl9pPr marL="365717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91E2BC4-3F24-46E2-9534-93E3975A3819}" type="datetimeFigureOut">
              <a:rPr lang="en-US" smtClean="0"/>
              <a:pPr>
                <a:defRPr/>
              </a:pPr>
              <a:t>12/11/2019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188712C-2F49-4BD2-A848-F6392E374BEB}" type="slidenum">
              <a:rPr lang="en-US"/>
              <a:pPr>
                <a:defRPr/>
              </a:pPr>
              <a:t>‹#›</a:t>
            </a:fld>
            <a:endParaRPr lang="en-US" dirty="0"/>
          </a:p>
        </p:txBody>
      </p:sp>
    </p:spTree>
    <p:extLst>
      <p:ext uri="{BB962C8B-B14F-4D97-AF65-F5344CB8AC3E}">
        <p14:creationId xmlns:p14="http://schemas.microsoft.com/office/powerpoint/2010/main" val="252644686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42946A60-256F-4B4F-B3D7-5C7303F62F97}" type="slidenum">
              <a:rPr lang="en-US"/>
              <a:pPr>
                <a:defRPr/>
              </a:pPr>
              <a:t>‹#›</a:t>
            </a:fld>
            <a:endParaRPr lang="en-US" dirty="0"/>
          </a:p>
        </p:txBody>
      </p:sp>
    </p:spTree>
    <p:extLst>
      <p:ext uri="{BB962C8B-B14F-4D97-AF65-F5344CB8AC3E}">
        <p14:creationId xmlns:p14="http://schemas.microsoft.com/office/powerpoint/2010/main" val="34161244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6AED3E6-0594-4755-BDB7-ABF2D0067C0C}" type="slidenum">
              <a:rPr lang="en-US"/>
              <a:pPr>
                <a:defRPr/>
              </a:pPr>
              <a:t>‹#›</a:t>
            </a:fld>
            <a:endParaRPr lang="en-US" dirty="0"/>
          </a:p>
        </p:txBody>
      </p:sp>
    </p:spTree>
    <p:extLst>
      <p:ext uri="{BB962C8B-B14F-4D97-AF65-F5344CB8AC3E}">
        <p14:creationId xmlns:p14="http://schemas.microsoft.com/office/powerpoint/2010/main" val="150007547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marL="381791" indent="-381791">
              <a:buClr>
                <a:schemeClr val="accent2"/>
              </a:buClr>
              <a:buFont typeface="Arial" pitchFamily="34" charset="0"/>
              <a:buChar char="•"/>
              <a:defRPr sz="2200"/>
            </a:lvl1pPr>
            <a:lvl2pPr marL="834284" indent="-325231">
              <a:buClr>
                <a:schemeClr val="accent2"/>
              </a:buClr>
              <a:buFont typeface="Arial" pitchFamily="34" charset="0"/>
              <a:buChar char="•"/>
              <a:defRPr sz="2200"/>
            </a:lvl2pPr>
            <a:lvl3pPr marL="1272638" indent="-254527">
              <a:buClr>
                <a:schemeClr val="accent2"/>
              </a:buClr>
              <a:buFont typeface="Arial" pitchFamily="34" charset="0"/>
              <a:buChar char="•"/>
              <a:defRPr sz="2200"/>
            </a:lvl3pPr>
            <a:lvl4pPr marL="1781692" indent="-254527">
              <a:buClr>
                <a:schemeClr val="accent2"/>
              </a:buClr>
              <a:buFont typeface="Arial" pitchFamily="34" charset="0"/>
              <a:buChar char="•"/>
              <a:defRPr sz="2200"/>
            </a:lvl4pPr>
            <a:lvl5pPr marL="2290747" indent="-254527">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056" indent="0">
              <a:buNone/>
              <a:defRPr sz="1300"/>
            </a:lvl2pPr>
            <a:lvl3pPr marL="1018109" indent="0">
              <a:buNone/>
              <a:defRPr sz="1100"/>
            </a:lvl3pPr>
            <a:lvl4pPr marL="1527166" indent="0">
              <a:buNone/>
              <a:defRPr sz="1000"/>
            </a:lvl4pPr>
            <a:lvl5pPr marL="2036219" indent="0">
              <a:buNone/>
              <a:defRPr sz="1000"/>
            </a:lvl5pPr>
            <a:lvl6pPr marL="2545276" indent="0">
              <a:buNone/>
              <a:defRPr sz="1000"/>
            </a:lvl6pPr>
            <a:lvl7pPr marL="3054329" indent="0">
              <a:buNone/>
              <a:defRPr sz="1000"/>
            </a:lvl7pPr>
            <a:lvl8pPr marL="3563385" indent="0">
              <a:buNone/>
              <a:defRPr sz="1000"/>
            </a:lvl8pPr>
            <a:lvl9pPr marL="4072438"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F5AA83B-A8B7-4997-AF39-14E217690A34}" type="slidenum">
              <a:rPr lang="en-US"/>
              <a:pPr>
                <a:defRPr/>
              </a:pPr>
              <a:t>‹#›</a:t>
            </a:fld>
            <a:endParaRPr lang="en-US" dirty="0"/>
          </a:p>
        </p:txBody>
      </p:sp>
    </p:spTree>
    <p:extLst>
      <p:ext uri="{BB962C8B-B14F-4D97-AF65-F5344CB8AC3E}">
        <p14:creationId xmlns:p14="http://schemas.microsoft.com/office/powerpoint/2010/main" val="55770236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056" indent="0">
              <a:buNone/>
              <a:defRPr sz="3100"/>
            </a:lvl2pPr>
            <a:lvl3pPr marL="1018109" indent="0">
              <a:buNone/>
              <a:defRPr sz="2700"/>
            </a:lvl3pPr>
            <a:lvl4pPr marL="1527166" indent="0">
              <a:buNone/>
              <a:defRPr sz="2200"/>
            </a:lvl4pPr>
            <a:lvl5pPr marL="2036219" indent="0">
              <a:buNone/>
              <a:defRPr sz="2200"/>
            </a:lvl5pPr>
            <a:lvl6pPr marL="2545276" indent="0">
              <a:buNone/>
              <a:defRPr sz="2200"/>
            </a:lvl6pPr>
            <a:lvl7pPr marL="3054329" indent="0">
              <a:buNone/>
              <a:defRPr sz="2200"/>
            </a:lvl7pPr>
            <a:lvl8pPr marL="3563385" indent="0">
              <a:buNone/>
              <a:defRPr sz="2200"/>
            </a:lvl8pPr>
            <a:lvl9pPr marL="4072438"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056" indent="0">
              <a:buNone/>
              <a:defRPr sz="1300"/>
            </a:lvl2pPr>
            <a:lvl3pPr marL="1018109" indent="0">
              <a:buNone/>
              <a:defRPr sz="1100"/>
            </a:lvl3pPr>
            <a:lvl4pPr marL="1527166" indent="0">
              <a:buNone/>
              <a:defRPr sz="1000"/>
            </a:lvl4pPr>
            <a:lvl5pPr marL="2036219" indent="0">
              <a:buNone/>
              <a:defRPr sz="1000"/>
            </a:lvl5pPr>
            <a:lvl6pPr marL="2545276" indent="0">
              <a:buNone/>
              <a:defRPr sz="1000"/>
            </a:lvl6pPr>
            <a:lvl7pPr marL="3054329" indent="0">
              <a:buNone/>
              <a:defRPr sz="1000"/>
            </a:lvl7pPr>
            <a:lvl8pPr marL="3563385" indent="0">
              <a:buNone/>
              <a:defRPr sz="1000"/>
            </a:lvl8pPr>
            <a:lvl9pPr marL="4072438"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DFAEDFB-DD43-47E7-A781-A48D7D394472}" type="slidenum">
              <a:rPr lang="en-US"/>
              <a:pPr>
                <a:defRPr/>
              </a:pPr>
              <a:t>‹#›</a:t>
            </a:fld>
            <a:endParaRPr lang="en-US" dirty="0"/>
          </a:p>
        </p:txBody>
      </p:sp>
    </p:spTree>
    <p:extLst>
      <p:ext uri="{BB962C8B-B14F-4D97-AF65-F5344CB8AC3E}">
        <p14:creationId xmlns:p14="http://schemas.microsoft.com/office/powerpoint/2010/main" val="37370296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1C68F3A-B737-4E2C-A99B-DC989D836890}" type="slidenum">
              <a:rPr lang="en-US"/>
              <a:pPr>
                <a:defRPr/>
              </a:pPr>
              <a:t>‹#›</a:t>
            </a:fld>
            <a:endParaRPr lang="en-US" dirty="0"/>
          </a:p>
        </p:txBody>
      </p:sp>
    </p:spTree>
    <p:extLst>
      <p:ext uri="{BB962C8B-B14F-4D97-AF65-F5344CB8AC3E}">
        <p14:creationId xmlns:p14="http://schemas.microsoft.com/office/powerpoint/2010/main" val="22133722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2CE1544-9B8B-4233-BEAB-99F7CD53E1D4}" type="slidenum">
              <a:rPr lang="en-US"/>
              <a:pPr>
                <a:defRPr/>
              </a:pPr>
              <a:t>‹#›</a:t>
            </a:fld>
            <a:endParaRPr lang="en-US" dirty="0"/>
          </a:p>
        </p:txBody>
      </p:sp>
    </p:spTree>
    <p:extLst>
      <p:ext uri="{BB962C8B-B14F-4D97-AF65-F5344CB8AC3E}">
        <p14:creationId xmlns:p14="http://schemas.microsoft.com/office/powerpoint/2010/main" val="28198654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329261010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B1AD59BA-6A5B-4515-8AD8-D0F5062C28F5}" type="slidenum">
              <a:rPr lang="en-US"/>
              <a:pPr>
                <a:defRPr/>
              </a:pPr>
              <a:t>‹#›</a:t>
            </a:fld>
            <a:endParaRPr lang="en-US" dirty="0"/>
          </a:p>
        </p:txBody>
      </p:sp>
    </p:spTree>
    <p:extLst>
      <p:ext uri="{BB962C8B-B14F-4D97-AF65-F5344CB8AC3E}">
        <p14:creationId xmlns:p14="http://schemas.microsoft.com/office/powerpoint/2010/main" val="361463582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7" y="431800"/>
            <a:ext cx="7058343" cy="2072640"/>
          </a:xfrm>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728F8076-EEEE-489B-A519-3C62B6BE051B}" type="slidenum">
              <a:rPr lang="en-US"/>
              <a:pPr>
                <a:defRPr/>
              </a:pPr>
              <a:t>‹#›</a:t>
            </a:fld>
            <a:endParaRPr lang="en-US" dirty="0"/>
          </a:p>
        </p:txBody>
      </p:sp>
    </p:spTree>
    <p:extLst>
      <p:ext uri="{BB962C8B-B14F-4D97-AF65-F5344CB8AC3E}">
        <p14:creationId xmlns:p14="http://schemas.microsoft.com/office/powerpoint/2010/main" val="15856285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7"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5E59236B-58AC-4F73-9010-81E2E667C3E0}" type="slidenum">
              <a:rPr lang="en-US"/>
              <a:pPr>
                <a:defRPr/>
              </a:pPr>
              <a:t>‹#›</a:t>
            </a:fld>
            <a:endParaRPr lang="en-US" dirty="0"/>
          </a:p>
        </p:txBody>
      </p:sp>
    </p:spTree>
    <p:extLst>
      <p:ext uri="{BB962C8B-B14F-4D97-AF65-F5344CB8AC3E}">
        <p14:creationId xmlns:p14="http://schemas.microsoft.com/office/powerpoint/2010/main" val="3182502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36B31D3-BEAA-4A1F-8CC1-A9B3DEA6D0E1}" type="datetimeFigureOut">
              <a:rPr lang="en-US" smtClean="0"/>
              <a:pPr>
                <a:defRPr/>
              </a:pPr>
              <a:t>12/11/2019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1F34392-4B73-46CB-9ABF-1FBD73B8A204}" type="slidenum">
              <a:rPr lang="en-US"/>
              <a:pPr>
                <a:defRPr/>
              </a:pPr>
              <a:t>‹#›</a:t>
            </a:fld>
            <a:endParaRPr lang="en-US" dirty="0"/>
          </a:p>
        </p:txBody>
      </p:sp>
    </p:spTree>
    <p:extLst>
      <p:ext uri="{BB962C8B-B14F-4D97-AF65-F5344CB8AC3E}">
        <p14:creationId xmlns:p14="http://schemas.microsoft.com/office/powerpoint/2010/main" val="7562572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33457962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12E0F34-770F-4EB8-8BA1-FA6188DB9DD7}" type="slidenum">
              <a:rPr lang="en-US"/>
              <a:pPr>
                <a:defRPr/>
              </a:pPr>
              <a:t>‹#›</a:t>
            </a:fld>
            <a:endParaRPr lang="en-US" dirty="0"/>
          </a:p>
        </p:txBody>
      </p:sp>
    </p:spTree>
    <p:extLst>
      <p:ext uri="{BB962C8B-B14F-4D97-AF65-F5344CB8AC3E}">
        <p14:creationId xmlns:p14="http://schemas.microsoft.com/office/powerpoint/2010/main" val="137581138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412" indent="0">
              <a:buNone/>
              <a:defRPr sz="2000"/>
            </a:lvl2pPr>
            <a:lvl3pPr marL="1018824" indent="0">
              <a:buNone/>
              <a:defRPr sz="1800"/>
            </a:lvl3pPr>
            <a:lvl4pPr marL="1528237" indent="0">
              <a:buNone/>
              <a:defRPr sz="1600"/>
            </a:lvl4pPr>
            <a:lvl5pPr marL="2037649" indent="0">
              <a:buNone/>
              <a:defRPr sz="1600"/>
            </a:lvl5pPr>
            <a:lvl6pPr marL="2547061" indent="0">
              <a:buNone/>
              <a:defRPr sz="1600"/>
            </a:lvl6pPr>
            <a:lvl7pPr marL="3056473" indent="0">
              <a:buNone/>
              <a:defRPr sz="1600"/>
            </a:lvl7pPr>
            <a:lvl8pPr marL="3565886" indent="0">
              <a:buNone/>
              <a:defRPr sz="1600"/>
            </a:lvl8pPr>
            <a:lvl9pPr marL="4075298"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9962CE93-9711-4587-819A-2F393E7C21FF}" type="slidenum">
              <a:rPr lang="en-US"/>
              <a:pPr>
                <a:defRPr/>
              </a:pPr>
              <a:t>‹#›</a:t>
            </a:fld>
            <a:endParaRPr lang="en-US" dirty="0"/>
          </a:p>
        </p:txBody>
      </p:sp>
    </p:spTree>
    <p:extLst>
      <p:ext uri="{BB962C8B-B14F-4D97-AF65-F5344CB8AC3E}">
        <p14:creationId xmlns:p14="http://schemas.microsoft.com/office/powerpoint/2010/main" val="14119009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84E5F33F-C602-4F2F-911B-6A502AF211CC}" type="slidenum">
              <a:rPr lang="en-US"/>
              <a:pPr>
                <a:defRPr/>
              </a:pPr>
              <a:t>‹#›</a:t>
            </a:fld>
            <a:endParaRPr lang="en-US" dirty="0"/>
          </a:p>
        </p:txBody>
      </p:sp>
    </p:spTree>
    <p:extLst>
      <p:ext uri="{BB962C8B-B14F-4D97-AF65-F5344CB8AC3E}">
        <p14:creationId xmlns:p14="http://schemas.microsoft.com/office/powerpoint/2010/main" val="306804255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0BF9757-B625-46BA-9826-B26F5E44677C}" type="slidenum">
              <a:rPr lang="en-US"/>
              <a:pPr>
                <a:defRPr/>
              </a:pPr>
              <a:t>‹#›</a:t>
            </a:fld>
            <a:endParaRPr lang="en-US" dirty="0"/>
          </a:p>
        </p:txBody>
      </p:sp>
    </p:spTree>
    <p:extLst>
      <p:ext uri="{BB962C8B-B14F-4D97-AF65-F5344CB8AC3E}">
        <p14:creationId xmlns:p14="http://schemas.microsoft.com/office/powerpoint/2010/main" val="345175640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1A0896C4-715D-4638-B3E9-5ACBE22201C2}" type="slidenum">
              <a:rPr lang="en-US"/>
              <a:pPr>
                <a:defRPr/>
              </a:pPr>
              <a:t>‹#›</a:t>
            </a:fld>
            <a:endParaRPr lang="en-US" dirty="0"/>
          </a:p>
        </p:txBody>
      </p:sp>
    </p:spTree>
    <p:extLst>
      <p:ext uri="{BB962C8B-B14F-4D97-AF65-F5344CB8AC3E}">
        <p14:creationId xmlns:p14="http://schemas.microsoft.com/office/powerpoint/2010/main" val="248978746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35197CA-739B-445E-B1D4-0B4702ABF193}" type="slidenum">
              <a:rPr lang="en-US"/>
              <a:pPr>
                <a:defRPr/>
              </a:pPr>
              <a:t>‹#›</a:t>
            </a:fld>
            <a:endParaRPr lang="en-US" dirty="0"/>
          </a:p>
        </p:txBody>
      </p:sp>
    </p:spTree>
    <p:extLst>
      <p:ext uri="{BB962C8B-B14F-4D97-AF65-F5344CB8AC3E}">
        <p14:creationId xmlns:p14="http://schemas.microsoft.com/office/powerpoint/2010/main" val="12061140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D957585-C132-4EB2-8E34-89DBA7D9D800}" type="slidenum">
              <a:rPr lang="en-US"/>
              <a:pPr>
                <a:defRPr/>
              </a:pPr>
              <a:t>‹#›</a:t>
            </a:fld>
            <a:endParaRPr lang="en-US" dirty="0"/>
          </a:p>
        </p:txBody>
      </p:sp>
    </p:spTree>
    <p:extLst>
      <p:ext uri="{BB962C8B-B14F-4D97-AF65-F5344CB8AC3E}">
        <p14:creationId xmlns:p14="http://schemas.microsoft.com/office/powerpoint/2010/main" val="68667407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79E84DD-1127-41C1-BAC8-C34D278270AC}" type="slidenum">
              <a:rPr lang="en-US"/>
              <a:pPr>
                <a:defRPr/>
              </a:pPr>
              <a:t>‹#›</a:t>
            </a:fld>
            <a:endParaRPr lang="en-US" dirty="0"/>
          </a:p>
        </p:txBody>
      </p:sp>
    </p:spTree>
    <p:extLst>
      <p:ext uri="{BB962C8B-B14F-4D97-AF65-F5344CB8AC3E}">
        <p14:creationId xmlns:p14="http://schemas.microsoft.com/office/powerpoint/2010/main" val="121627991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F94B334-EF93-45B9-9B13-ADC0FCEF4D82}" type="slidenum">
              <a:rPr lang="en-US"/>
              <a:pPr>
                <a:defRPr/>
              </a:pPr>
              <a:t>‹#›</a:t>
            </a:fld>
            <a:endParaRPr lang="en-US" dirty="0"/>
          </a:p>
        </p:txBody>
      </p:sp>
    </p:spTree>
    <p:extLst>
      <p:ext uri="{BB962C8B-B14F-4D97-AF65-F5344CB8AC3E}">
        <p14:creationId xmlns:p14="http://schemas.microsoft.com/office/powerpoint/2010/main" val="3312981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solidFill>
                  <a:schemeClr val="tx1">
                    <a:tint val="75000"/>
                  </a:schemeClr>
                </a:solidFill>
              </a:defRPr>
            </a:lvl1pPr>
            <a:lvl2pPr marL="457146" indent="0">
              <a:buNone/>
              <a:defRPr sz="1800">
                <a:solidFill>
                  <a:schemeClr val="tx1">
                    <a:tint val="75000"/>
                  </a:schemeClr>
                </a:solidFill>
              </a:defRPr>
            </a:lvl2pPr>
            <a:lvl3pPr marL="914294" indent="0">
              <a:buNone/>
              <a:defRPr sz="1600">
                <a:solidFill>
                  <a:schemeClr val="tx1">
                    <a:tint val="75000"/>
                  </a:schemeClr>
                </a:solidFill>
              </a:defRPr>
            </a:lvl3pPr>
            <a:lvl4pPr marL="1371440" indent="0">
              <a:buNone/>
              <a:defRPr sz="1400">
                <a:solidFill>
                  <a:schemeClr val="tx1">
                    <a:tint val="75000"/>
                  </a:schemeClr>
                </a:solidFill>
              </a:defRPr>
            </a:lvl4pPr>
            <a:lvl5pPr marL="1828586" indent="0">
              <a:buNone/>
              <a:defRPr sz="1400">
                <a:solidFill>
                  <a:schemeClr val="tx1">
                    <a:tint val="75000"/>
                  </a:schemeClr>
                </a:solidFill>
              </a:defRPr>
            </a:lvl5pPr>
            <a:lvl6pPr marL="2285732" indent="0">
              <a:buNone/>
              <a:defRPr sz="1400">
                <a:solidFill>
                  <a:schemeClr val="tx1">
                    <a:tint val="75000"/>
                  </a:schemeClr>
                </a:solidFill>
              </a:defRPr>
            </a:lvl6pPr>
            <a:lvl7pPr marL="2742880" indent="0">
              <a:buNone/>
              <a:defRPr sz="1400">
                <a:solidFill>
                  <a:schemeClr val="tx1">
                    <a:tint val="75000"/>
                  </a:schemeClr>
                </a:solidFill>
              </a:defRPr>
            </a:lvl7pPr>
            <a:lvl8pPr marL="3200026" indent="0">
              <a:buNone/>
              <a:defRPr sz="1400">
                <a:solidFill>
                  <a:schemeClr val="tx1">
                    <a:tint val="75000"/>
                  </a:schemeClr>
                </a:solidFill>
              </a:defRPr>
            </a:lvl8pPr>
            <a:lvl9pPr marL="365717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F5E73E-0E56-4D78-AE81-84A878BE8314}" type="datetimeFigureOut">
              <a:rPr lang="en-US" smtClean="0"/>
              <a:pPr>
                <a:defRPr/>
              </a:pPr>
              <a:t>12/11/2019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19B2073-137E-45BD-B765-9FC494A29B66}" type="slidenum">
              <a:rPr lang="en-US"/>
              <a:pPr>
                <a:defRPr/>
              </a:pPr>
              <a:t>‹#›</a:t>
            </a:fld>
            <a:endParaRPr lang="en-US" dirty="0"/>
          </a:p>
        </p:txBody>
      </p:sp>
    </p:spTree>
    <p:extLst>
      <p:ext uri="{BB962C8B-B14F-4D97-AF65-F5344CB8AC3E}">
        <p14:creationId xmlns:p14="http://schemas.microsoft.com/office/powerpoint/2010/main" val="282377195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9C05977-EC6D-403A-A192-93D58529D26D}" type="slidenum">
              <a:rPr lang="en-US"/>
              <a:pPr>
                <a:defRPr/>
              </a:pPr>
              <a:t>‹#›</a:t>
            </a:fld>
            <a:endParaRPr lang="en-US" dirty="0"/>
          </a:p>
        </p:txBody>
      </p:sp>
    </p:spTree>
    <p:extLst>
      <p:ext uri="{BB962C8B-B14F-4D97-AF65-F5344CB8AC3E}">
        <p14:creationId xmlns:p14="http://schemas.microsoft.com/office/powerpoint/2010/main" val="316179188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0"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48F5CCBB-A56B-4188-B0C3-D5CE2FB6A21B}" type="slidenum">
              <a:rPr lang="en-US"/>
              <a:pPr>
                <a:defRPr/>
              </a:pPr>
              <a:t>‹#›</a:t>
            </a:fld>
            <a:endParaRPr lang="en-US" dirty="0"/>
          </a:p>
        </p:txBody>
      </p:sp>
    </p:spTree>
    <p:extLst>
      <p:ext uri="{BB962C8B-B14F-4D97-AF65-F5344CB8AC3E}">
        <p14:creationId xmlns:p14="http://schemas.microsoft.com/office/powerpoint/2010/main" val="2543818991"/>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0"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7CE71276-7224-451C-BEAF-DAEA50265663}" type="slidenum">
              <a:rPr lang="en-US"/>
              <a:pPr>
                <a:defRPr/>
              </a:pPr>
              <a:t>‹#›</a:t>
            </a:fld>
            <a:endParaRPr lang="en-US" dirty="0"/>
          </a:p>
        </p:txBody>
      </p:sp>
    </p:spTree>
    <p:extLst>
      <p:ext uri="{BB962C8B-B14F-4D97-AF65-F5344CB8AC3E}">
        <p14:creationId xmlns:p14="http://schemas.microsoft.com/office/powerpoint/2010/main" val="1585189873"/>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036021D8-EAB1-4544-96B9-B79578F1B961}" type="slidenum">
              <a:rPr lang="en-US"/>
              <a:pPr>
                <a:defRPr/>
              </a:pPr>
              <a:t>‹#›</a:t>
            </a:fld>
            <a:endParaRPr lang="en-US" dirty="0"/>
          </a:p>
        </p:txBody>
      </p:sp>
    </p:spTree>
    <p:extLst>
      <p:ext uri="{BB962C8B-B14F-4D97-AF65-F5344CB8AC3E}">
        <p14:creationId xmlns:p14="http://schemas.microsoft.com/office/powerpoint/2010/main" val="2213285006"/>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292" indent="0" algn="ctr">
              <a:buNone/>
              <a:defRPr/>
            </a:lvl2pPr>
            <a:lvl3pPr marL="1018586" indent="0" algn="ctr">
              <a:buNone/>
              <a:defRPr/>
            </a:lvl3pPr>
            <a:lvl4pPr marL="1527879" indent="0" algn="ctr">
              <a:buNone/>
              <a:defRPr/>
            </a:lvl4pPr>
            <a:lvl5pPr marL="2037173" indent="0" algn="ctr">
              <a:buNone/>
              <a:defRPr/>
            </a:lvl5pPr>
            <a:lvl6pPr marL="2546466" indent="0" algn="ctr">
              <a:buNone/>
              <a:defRPr/>
            </a:lvl6pPr>
            <a:lvl7pPr marL="3055758" indent="0" algn="ctr">
              <a:buNone/>
              <a:defRPr/>
            </a:lvl7pPr>
            <a:lvl8pPr marL="3565052" indent="0" algn="ctr">
              <a:buNone/>
              <a:defRPr/>
            </a:lvl8pPr>
            <a:lvl9pPr marL="4074344"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7C2D55B0-3A3B-4D89-ACD4-82B2DC9347C4}" type="slidenum">
              <a:rPr lang="en-US"/>
              <a:pPr>
                <a:defRPr/>
              </a:pPr>
              <a:t>‹#›</a:t>
            </a:fld>
            <a:endParaRPr lang="en-US" dirty="0"/>
          </a:p>
        </p:txBody>
      </p:sp>
    </p:spTree>
    <p:extLst>
      <p:ext uri="{BB962C8B-B14F-4D97-AF65-F5344CB8AC3E}">
        <p14:creationId xmlns:p14="http://schemas.microsoft.com/office/powerpoint/2010/main" val="239246635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C18736B-C0D9-45D9-A18D-D0F720BDFB31}" type="slidenum">
              <a:rPr lang="en-US"/>
              <a:pPr>
                <a:defRPr/>
              </a:pPr>
              <a:t>‹#›</a:t>
            </a:fld>
            <a:endParaRPr lang="en-US" dirty="0"/>
          </a:p>
        </p:txBody>
      </p:sp>
    </p:spTree>
    <p:extLst>
      <p:ext uri="{BB962C8B-B14F-4D97-AF65-F5344CB8AC3E}">
        <p14:creationId xmlns:p14="http://schemas.microsoft.com/office/powerpoint/2010/main" val="180339896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0"/>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292" indent="0">
              <a:buNone/>
              <a:defRPr sz="2000"/>
            </a:lvl2pPr>
            <a:lvl3pPr marL="1018586" indent="0">
              <a:buNone/>
              <a:defRPr sz="1800"/>
            </a:lvl3pPr>
            <a:lvl4pPr marL="1527879" indent="0">
              <a:buNone/>
              <a:defRPr sz="1600"/>
            </a:lvl4pPr>
            <a:lvl5pPr marL="2037173" indent="0">
              <a:buNone/>
              <a:defRPr sz="1600"/>
            </a:lvl5pPr>
            <a:lvl6pPr marL="2546466" indent="0">
              <a:buNone/>
              <a:defRPr sz="1600"/>
            </a:lvl6pPr>
            <a:lvl7pPr marL="3055758" indent="0">
              <a:buNone/>
              <a:defRPr sz="1600"/>
            </a:lvl7pPr>
            <a:lvl8pPr marL="3565052" indent="0">
              <a:buNone/>
              <a:defRPr sz="1600"/>
            </a:lvl8pPr>
            <a:lvl9pPr marL="4074344"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7C0F369-2F7C-4B46-A0F4-AE4FAE7DD0B2}" type="slidenum">
              <a:rPr lang="en-US"/>
              <a:pPr>
                <a:defRPr/>
              </a:pPr>
              <a:t>‹#›</a:t>
            </a:fld>
            <a:endParaRPr lang="en-US" dirty="0"/>
          </a:p>
        </p:txBody>
      </p:sp>
    </p:spTree>
    <p:extLst>
      <p:ext uri="{BB962C8B-B14F-4D97-AF65-F5344CB8AC3E}">
        <p14:creationId xmlns:p14="http://schemas.microsoft.com/office/powerpoint/2010/main" val="399113120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8B8F74C4-7A17-4DA9-A2C9-6BBB02E15FB3}" type="slidenum">
              <a:rPr lang="en-US"/>
              <a:pPr>
                <a:defRPr/>
              </a:pPr>
              <a:t>‹#›</a:t>
            </a:fld>
            <a:endParaRPr lang="en-US" dirty="0"/>
          </a:p>
        </p:txBody>
      </p:sp>
    </p:spTree>
    <p:extLst>
      <p:ext uri="{BB962C8B-B14F-4D97-AF65-F5344CB8AC3E}">
        <p14:creationId xmlns:p14="http://schemas.microsoft.com/office/powerpoint/2010/main" val="6614356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92" indent="0">
              <a:buNone/>
              <a:defRPr sz="2200" b="1"/>
            </a:lvl2pPr>
            <a:lvl3pPr marL="1018586" indent="0">
              <a:buNone/>
              <a:defRPr sz="2000" b="1"/>
            </a:lvl3pPr>
            <a:lvl4pPr marL="1527879" indent="0">
              <a:buNone/>
              <a:defRPr sz="1800" b="1"/>
            </a:lvl4pPr>
            <a:lvl5pPr marL="2037173" indent="0">
              <a:buNone/>
              <a:defRPr sz="1800" b="1"/>
            </a:lvl5pPr>
            <a:lvl6pPr marL="2546466" indent="0">
              <a:buNone/>
              <a:defRPr sz="1800" b="1"/>
            </a:lvl6pPr>
            <a:lvl7pPr marL="3055758" indent="0">
              <a:buNone/>
              <a:defRPr sz="1800" b="1"/>
            </a:lvl7pPr>
            <a:lvl8pPr marL="3565052" indent="0">
              <a:buNone/>
              <a:defRPr sz="1800" b="1"/>
            </a:lvl8pPr>
            <a:lvl9pPr marL="4074344"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0" y="1739795"/>
            <a:ext cx="4445953" cy="725064"/>
          </a:xfrm>
        </p:spPr>
        <p:txBody>
          <a:bodyPr anchor="b"/>
          <a:lstStyle>
            <a:lvl1pPr marL="0" indent="0">
              <a:buNone/>
              <a:defRPr sz="2700" b="1"/>
            </a:lvl1pPr>
            <a:lvl2pPr marL="509292" indent="0">
              <a:buNone/>
              <a:defRPr sz="2200" b="1"/>
            </a:lvl2pPr>
            <a:lvl3pPr marL="1018586" indent="0">
              <a:buNone/>
              <a:defRPr sz="2000" b="1"/>
            </a:lvl3pPr>
            <a:lvl4pPr marL="1527879" indent="0">
              <a:buNone/>
              <a:defRPr sz="1800" b="1"/>
            </a:lvl4pPr>
            <a:lvl5pPr marL="2037173" indent="0">
              <a:buNone/>
              <a:defRPr sz="1800" b="1"/>
            </a:lvl5pPr>
            <a:lvl6pPr marL="2546466" indent="0">
              <a:buNone/>
              <a:defRPr sz="1800" b="1"/>
            </a:lvl6pPr>
            <a:lvl7pPr marL="3055758" indent="0">
              <a:buNone/>
              <a:defRPr sz="1800" b="1"/>
            </a:lvl7pPr>
            <a:lvl8pPr marL="3565052" indent="0">
              <a:buNone/>
              <a:defRPr sz="1800" b="1"/>
            </a:lvl8pPr>
            <a:lvl9pPr marL="4074344"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0"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8678FBBC-951D-422E-845A-00D82DE61173}" type="slidenum">
              <a:rPr lang="en-US"/>
              <a:pPr>
                <a:defRPr/>
              </a:pPr>
              <a:t>‹#›</a:t>
            </a:fld>
            <a:endParaRPr lang="en-US" dirty="0"/>
          </a:p>
        </p:txBody>
      </p:sp>
    </p:spTree>
    <p:extLst>
      <p:ext uri="{BB962C8B-B14F-4D97-AF65-F5344CB8AC3E}">
        <p14:creationId xmlns:p14="http://schemas.microsoft.com/office/powerpoint/2010/main" val="26242960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2BDCF9CB-D2F0-4EF4-BE2F-DCC2E79D58A8}" type="slidenum">
              <a:rPr lang="en-US"/>
              <a:pPr>
                <a:defRPr/>
              </a:pPr>
              <a:t>‹#›</a:t>
            </a:fld>
            <a:endParaRPr lang="en-US" dirty="0"/>
          </a:p>
        </p:txBody>
      </p:sp>
    </p:spTree>
    <p:extLst>
      <p:ext uri="{BB962C8B-B14F-4D97-AF65-F5344CB8AC3E}">
        <p14:creationId xmlns:p14="http://schemas.microsoft.com/office/powerpoint/2010/main" val="804294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812926"/>
            <a:ext cx="4449762" cy="5130799"/>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1" y="1812926"/>
            <a:ext cx="4449763" cy="5130799"/>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0FF715E-D102-488E-9A9F-C6D80F94C9C3}" type="datetimeFigureOut">
              <a:rPr lang="en-US" smtClean="0"/>
              <a:pPr>
                <a:defRPr/>
              </a:pPr>
              <a:t>12/11/2019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E4B5A8DC-C74D-4D9E-971B-6EFC3E81EBFF}" type="slidenum">
              <a:rPr lang="en-US"/>
              <a:pPr>
                <a:defRPr/>
              </a:pPr>
              <a:t>‹#›</a:t>
            </a:fld>
            <a:endParaRPr lang="en-US" dirty="0"/>
          </a:p>
        </p:txBody>
      </p:sp>
    </p:spTree>
    <p:extLst>
      <p:ext uri="{BB962C8B-B14F-4D97-AF65-F5344CB8AC3E}">
        <p14:creationId xmlns:p14="http://schemas.microsoft.com/office/powerpoint/2010/main" val="373639635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1B62630-A85A-4649-B14B-4427DB0DA9F3}" type="slidenum">
              <a:rPr lang="en-US"/>
              <a:pPr>
                <a:defRPr/>
              </a:pPr>
              <a:t>‹#›</a:t>
            </a:fld>
            <a:endParaRPr lang="en-US" dirty="0"/>
          </a:p>
        </p:txBody>
      </p:sp>
    </p:spTree>
    <p:extLst>
      <p:ext uri="{BB962C8B-B14F-4D97-AF65-F5344CB8AC3E}">
        <p14:creationId xmlns:p14="http://schemas.microsoft.com/office/powerpoint/2010/main" val="168328601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3"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3" y="1626447"/>
            <a:ext cx="3309144" cy="5316538"/>
          </a:xfrm>
        </p:spPr>
        <p:txBody>
          <a:bodyPr/>
          <a:lstStyle>
            <a:lvl1pPr marL="0" indent="0">
              <a:buNone/>
              <a:defRPr sz="1600"/>
            </a:lvl1pPr>
            <a:lvl2pPr marL="509292" indent="0">
              <a:buNone/>
              <a:defRPr sz="1300"/>
            </a:lvl2pPr>
            <a:lvl3pPr marL="1018586" indent="0">
              <a:buNone/>
              <a:defRPr sz="1100"/>
            </a:lvl3pPr>
            <a:lvl4pPr marL="1527879" indent="0">
              <a:buNone/>
              <a:defRPr sz="1000"/>
            </a:lvl4pPr>
            <a:lvl5pPr marL="2037173" indent="0">
              <a:buNone/>
              <a:defRPr sz="1000"/>
            </a:lvl5pPr>
            <a:lvl6pPr marL="2546466" indent="0">
              <a:buNone/>
              <a:defRPr sz="1000"/>
            </a:lvl6pPr>
            <a:lvl7pPr marL="3055758" indent="0">
              <a:buNone/>
              <a:defRPr sz="1000"/>
            </a:lvl7pPr>
            <a:lvl8pPr marL="3565052" indent="0">
              <a:buNone/>
              <a:defRPr sz="1000"/>
            </a:lvl8pPr>
            <a:lvl9pPr marL="407434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342DBBD-34E2-498D-AF6E-E8F5A0E03A7D}" type="slidenum">
              <a:rPr lang="en-US"/>
              <a:pPr>
                <a:defRPr/>
              </a:pPr>
              <a:t>‹#›</a:t>
            </a:fld>
            <a:endParaRPr lang="en-US" dirty="0"/>
          </a:p>
        </p:txBody>
      </p:sp>
    </p:spTree>
    <p:extLst>
      <p:ext uri="{BB962C8B-B14F-4D97-AF65-F5344CB8AC3E}">
        <p14:creationId xmlns:p14="http://schemas.microsoft.com/office/powerpoint/2010/main" val="26731704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92" indent="0">
              <a:buNone/>
              <a:defRPr sz="3100"/>
            </a:lvl2pPr>
            <a:lvl3pPr marL="1018586" indent="0">
              <a:buNone/>
              <a:defRPr sz="2700"/>
            </a:lvl3pPr>
            <a:lvl4pPr marL="1527879" indent="0">
              <a:buNone/>
              <a:defRPr sz="2200"/>
            </a:lvl4pPr>
            <a:lvl5pPr marL="2037173" indent="0">
              <a:buNone/>
              <a:defRPr sz="2200"/>
            </a:lvl5pPr>
            <a:lvl6pPr marL="2546466" indent="0">
              <a:buNone/>
              <a:defRPr sz="2200"/>
            </a:lvl6pPr>
            <a:lvl7pPr marL="3055758" indent="0">
              <a:buNone/>
              <a:defRPr sz="2200"/>
            </a:lvl7pPr>
            <a:lvl8pPr marL="3565052" indent="0">
              <a:buNone/>
              <a:defRPr sz="2200"/>
            </a:lvl8pPr>
            <a:lvl9pPr marL="4074344"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92" indent="0">
              <a:buNone/>
              <a:defRPr sz="1300"/>
            </a:lvl2pPr>
            <a:lvl3pPr marL="1018586" indent="0">
              <a:buNone/>
              <a:defRPr sz="1100"/>
            </a:lvl3pPr>
            <a:lvl4pPr marL="1527879" indent="0">
              <a:buNone/>
              <a:defRPr sz="1000"/>
            </a:lvl4pPr>
            <a:lvl5pPr marL="2037173" indent="0">
              <a:buNone/>
              <a:defRPr sz="1000"/>
            </a:lvl5pPr>
            <a:lvl6pPr marL="2546466" indent="0">
              <a:buNone/>
              <a:defRPr sz="1000"/>
            </a:lvl6pPr>
            <a:lvl7pPr marL="3055758" indent="0">
              <a:buNone/>
              <a:defRPr sz="1000"/>
            </a:lvl7pPr>
            <a:lvl8pPr marL="3565052" indent="0">
              <a:buNone/>
              <a:defRPr sz="1000"/>
            </a:lvl8pPr>
            <a:lvl9pPr marL="407434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5F19061-640C-4851-A741-ED205A16FAA1}" type="slidenum">
              <a:rPr lang="en-US"/>
              <a:pPr>
                <a:defRPr/>
              </a:pPr>
              <a:t>‹#›</a:t>
            </a:fld>
            <a:endParaRPr lang="en-US" dirty="0"/>
          </a:p>
        </p:txBody>
      </p:sp>
    </p:spTree>
    <p:extLst>
      <p:ext uri="{BB962C8B-B14F-4D97-AF65-F5344CB8AC3E}">
        <p14:creationId xmlns:p14="http://schemas.microsoft.com/office/powerpoint/2010/main" val="51325387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0E6CCC9-915F-40DC-A487-D2832B0D248A}" type="slidenum">
              <a:rPr lang="en-US"/>
              <a:pPr>
                <a:defRPr/>
              </a:pPr>
              <a:t>‹#›</a:t>
            </a:fld>
            <a:endParaRPr lang="en-US" dirty="0"/>
          </a:p>
        </p:txBody>
      </p:sp>
    </p:spTree>
    <p:extLst>
      <p:ext uri="{BB962C8B-B14F-4D97-AF65-F5344CB8AC3E}">
        <p14:creationId xmlns:p14="http://schemas.microsoft.com/office/powerpoint/2010/main" val="23048513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231E286-71DB-45EB-9AFE-059A0C83F9A0}" type="slidenum">
              <a:rPr lang="en-US"/>
              <a:pPr>
                <a:defRPr/>
              </a:pPr>
              <a:t>‹#›</a:t>
            </a:fld>
            <a:endParaRPr lang="en-US" dirty="0"/>
          </a:p>
        </p:txBody>
      </p:sp>
    </p:spTree>
    <p:extLst>
      <p:ext uri="{BB962C8B-B14F-4D97-AF65-F5344CB8AC3E}">
        <p14:creationId xmlns:p14="http://schemas.microsoft.com/office/powerpoint/2010/main" val="259206754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233" indent="0" algn="ctr">
              <a:buNone/>
              <a:defRPr/>
            </a:lvl2pPr>
            <a:lvl3pPr marL="1018467" indent="0" algn="ctr">
              <a:buNone/>
              <a:defRPr/>
            </a:lvl3pPr>
            <a:lvl4pPr marL="1527701" indent="0" algn="ctr">
              <a:buNone/>
              <a:defRPr/>
            </a:lvl4pPr>
            <a:lvl5pPr marL="2036935" indent="0" algn="ctr">
              <a:buNone/>
              <a:defRPr/>
            </a:lvl5pPr>
            <a:lvl6pPr marL="2546169" indent="0" algn="ctr">
              <a:buNone/>
              <a:defRPr/>
            </a:lvl6pPr>
            <a:lvl7pPr marL="3055400" indent="0" algn="ctr">
              <a:buNone/>
              <a:defRPr/>
            </a:lvl7pPr>
            <a:lvl8pPr marL="3564636" indent="0" algn="ctr">
              <a:buNone/>
              <a:defRPr/>
            </a:lvl8pPr>
            <a:lvl9pPr marL="4073867"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4C4E5B76-3FF0-4E9F-84A1-E826B479E08B}" type="slidenum">
              <a:rPr lang="en-US"/>
              <a:pPr>
                <a:defRPr/>
              </a:pPr>
              <a:t>‹#›</a:t>
            </a:fld>
            <a:endParaRPr lang="en-US" dirty="0"/>
          </a:p>
        </p:txBody>
      </p:sp>
    </p:spTree>
    <p:extLst>
      <p:ext uri="{BB962C8B-B14F-4D97-AF65-F5344CB8AC3E}">
        <p14:creationId xmlns:p14="http://schemas.microsoft.com/office/powerpoint/2010/main" val="3027051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C54B355C-FE17-45BE-A211-68DE93EDCEED}" type="slidenum">
              <a:rPr lang="en-US"/>
              <a:pPr>
                <a:defRPr/>
              </a:pPr>
              <a:t>‹#›</a:t>
            </a:fld>
            <a:endParaRPr lang="en-US" dirty="0"/>
          </a:p>
        </p:txBody>
      </p:sp>
    </p:spTree>
    <p:extLst>
      <p:ext uri="{BB962C8B-B14F-4D97-AF65-F5344CB8AC3E}">
        <p14:creationId xmlns:p14="http://schemas.microsoft.com/office/powerpoint/2010/main" val="19472021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1"/>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233" indent="0">
              <a:buNone/>
              <a:defRPr sz="2000"/>
            </a:lvl2pPr>
            <a:lvl3pPr marL="1018467" indent="0">
              <a:buNone/>
              <a:defRPr sz="1800"/>
            </a:lvl3pPr>
            <a:lvl4pPr marL="1527701" indent="0">
              <a:buNone/>
              <a:defRPr sz="1600"/>
            </a:lvl4pPr>
            <a:lvl5pPr marL="2036935" indent="0">
              <a:buNone/>
              <a:defRPr sz="1600"/>
            </a:lvl5pPr>
            <a:lvl6pPr marL="2546169" indent="0">
              <a:buNone/>
              <a:defRPr sz="1600"/>
            </a:lvl6pPr>
            <a:lvl7pPr marL="3055400" indent="0">
              <a:buNone/>
              <a:defRPr sz="1600"/>
            </a:lvl7pPr>
            <a:lvl8pPr marL="3564636" indent="0">
              <a:buNone/>
              <a:defRPr sz="1600"/>
            </a:lvl8pPr>
            <a:lvl9pPr marL="4073867"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58E05EE-B692-4C6F-AEA9-883E3F9E021E}" type="slidenum">
              <a:rPr lang="en-US"/>
              <a:pPr>
                <a:defRPr/>
              </a:pPr>
              <a:t>‹#›</a:t>
            </a:fld>
            <a:endParaRPr lang="en-US" dirty="0"/>
          </a:p>
        </p:txBody>
      </p:sp>
    </p:spTree>
    <p:extLst>
      <p:ext uri="{BB962C8B-B14F-4D97-AF65-F5344CB8AC3E}">
        <p14:creationId xmlns:p14="http://schemas.microsoft.com/office/powerpoint/2010/main" val="342843509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9B2CBCE2-CB8A-45EE-920A-C73DACFFC26E}" type="slidenum">
              <a:rPr lang="en-US"/>
              <a:pPr>
                <a:defRPr/>
              </a:pPr>
              <a:t>‹#›</a:t>
            </a:fld>
            <a:endParaRPr lang="en-US" dirty="0"/>
          </a:p>
        </p:txBody>
      </p:sp>
    </p:spTree>
    <p:extLst>
      <p:ext uri="{BB962C8B-B14F-4D97-AF65-F5344CB8AC3E}">
        <p14:creationId xmlns:p14="http://schemas.microsoft.com/office/powerpoint/2010/main" val="18053094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1" y="1739795"/>
            <a:ext cx="4445953"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1"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B6DF8A96-9C2D-4D27-B3ED-6A368651A3DC}" type="slidenum">
              <a:rPr lang="en-US"/>
              <a:pPr>
                <a:defRPr/>
              </a:pPr>
              <a:t>‹#›</a:t>
            </a:fld>
            <a:endParaRPr lang="en-US" dirty="0"/>
          </a:p>
        </p:txBody>
      </p:sp>
    </p:spTree>
    <p:extLst>
      <p:ext uri="{BB962C8B-B14F-4D97-AF65-F5344CB8AC3E}">
        <p14:creationId xmlns:p14="http://schemas.microsoft.com/office/powerpoint/2010/main" val="19050717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C65E347-89D6-4FBB-8A69-4A21B3CC667E}" type="datetimeFigureOut">
              <a:rPr lang="en-US" smtClean="0"/>
              <a:pPr>
                <a:defRPr/>
              </a:pPr>
              <a:t>12/11/2019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C847634-58C9-471E-876D-07C030CBF198}" type="slidenum">
              <a:rPr lang="en-US"/>
              <a:pPr>
                <a:defRPr/>
              </a:pPr>
              <a:t>‹#›</a:t>
            </a:fld>
            <a:endParaRPr lang="en-US" dirty="0"/>
          </a:p>
        </p:txBody>
      </p:sp>
    </p:spTree>
    <p:extLst>
      <p:ext uri="{BB962C8B-B14F-4D97-AF65-F5344CB8AC3E}">
        <p14:creationId xmlns:p14="http://schemas.microsoft.com/office/powerpoint/2010/main" val="365526020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914E5845-AF8A-416F-9F2E-DB5AADBC52C4}" type="slidenum">
              <a:rPr lang="en-US"/>
              <a:pPr>
                <a:defRPr/>
              </a:pPr>
              <a:t>‹#›</a:t>
            </a:fld>
            <a:endParaRPr lang="en-US" dirty="0"/>
          </a:p>
        </p:txBody>
      </p:sp>
    </p:spTree>
    <p:extLst>
      <p:ext uri="{BB962C8B-B14F-4D97-AF65-F5344CB8AC3E}">
        <p14:creationId xmlns:p14="http://schemas.microsoft.com/office/powerpoint/2010/main" val="97264249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1292F57-2215-45F4-9ADD-36A50CD69BCB}" type="slidenum">
              <a:rPr lang="en-US"/>
              <a:pPr>
                <a:defRPr/>
              </a:pPr>
              <a:t>‹#›</a:t>
            </a:fld>
            <a:endParaRPr lang="en-US" dirty="0"/>
          </a:p>
        </p:txBody>
      </p:sp>
    </p:spTree>
    <p:extLst>
      <p:ext uri="{BB962C8B-B14F-4D97-AF65-F5344CB8AC3E}">
        <p14:creationId xmlns:p14="http://schemas.microsoft.com/office/powerpoint/2010/main" val="147127616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4"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marL="381925" indent="-381925">
              <a:buClr>
                <a:schemeClr val="accent2"/>
              </a:buClr>
              <a:buFont typeface="Arial" pitchFamily="34" charset="0"/>
              <a:buChar char="•"/>
              <a:defRPr sz="2200"/>
            </a:lvl1pPr>
            <a:lvl2pPr marL="834576" indent="-325344">
              <a:buClr>
                <a:schemeClr val="accent2"/>
              </a:buClr>
              <a:buFont typeface="Arial" pitchFamily="34" charset="0"/>
              <a:buChar char="•"/>
              <a:defRPr sz="2200"/>
            </a:lvl2pPr>
            <a:lvl3pPr marL="1273084" indent="-254616">
              <a:buClr>
                <a:schemeClr val="accent2"/>
              </a:buClr>
              <a:buFont typeface="Arial" pitchFamily="34" charset="0"/>
              <a:buChar char="•"/>
              <a:defRPr sz="2200"/>
            </a:lvl3pPr>
            <a:lvl4pPr marL="1782317" indent="-254616">
              <a:buClr>
                <a:schemeClr val="accent2"/>
              </a:buClr>
              <a:buFont typeface="Arial" pitchFamily="34" charset="0"/>
              <a:buChar char="•"/>
              <a:defRPr sz="2200"/>
            </a:lvl4pPr>
            <a:lvl5pPr marL="2291551" indent="-25461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2924" y="1626447"/>
            <a:ext cx="3309144" cy="5316538"/>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7E83CB5-4A7F-4CDE-A49A-DDA9811B2F63}" type="slidenum">
              <a:rPr lang="en-US"/>
              <a:pPr>
                <a:defRPr/>
              </a:pPr>
              <a:t>‹#›</a:t>
            </a:fld>
            <a:endParaRPr lang="en-US" dirty="0"/>
          </a:p>
        </p:txBody>
      </p:sp>
    </p:spTree>
    <p:extLst>
      <p:ext uri="{BB962C8B-B14F-4D97-AF65-F5344CB8AC3E}">
        <p14:creationId xmlns:p14="http://schemas.microsoft.com/office/powerpoint/2010/main" val="45460443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33" indent="0">
              <a:buNone/>
              <a:defRPr sz="3100"/>
            </a:lvl2pPr>
            <a:lvl3pPr marL="1018467" indent="0">
              <a:buNone/>
              <a:defRPr sz="2700"/>
            </a:lvl3pPr>
            <a:lvl4pPr marL="1527701" indent="0">
              <a:buNone/>
              <a:defRPr sz="2200"/>
            </a:lvl4pPr>
            <a:lvl5pPr marL="2036935" indent="0">
              <a:buNone/>
              <a:defRPr sz="2200"/>
            </a:lvl5pPr>
            <a:lvl6pPr marL="2546169" indent="0">
              <a:buNone/>
              <a:defRPr sz="2200"/>
            </a:lvl6pPr>
            <a:lvl7pPr marL="3055400" indent="0">
              <a:buNone/>
              <a:defRPr sz="2200"/>
            </a:lvl7pPr>
            <a:lvl8pPr marL="3564636" indent="0">
              <a:buNone/>
              <a:defRPr sz="2200"/>
            </a:lvl8pPr>
            <a:lvl9pPr marL="4073867"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8569554-52F3-4581-B421-0CDADE19F9BB}" type="slidenum">
              <a:rPr lang="en-US"/>
              <a:pPr>
                <a:defRPr/>
              </a:pPr>
              <a:t>‹#›</a:t>
            </a:fld>
            <a:endParaRPr lang="en-US" dirty="0"/>
          </a:p>
        </p:txBody>
      </p:sp>
    </p:spTree>
    <p:extLst>
      <p:ext uri="{BB962C8B-B14F-4D97-AF65-F5344CB8AC3E}">
        <p14:creationId xmlns:p14="http://schemas.microsoft.com/office/powerpoint/2010/main" val="71054183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07FADDD0-F374-4D57-82FB-7DDE83A7F7AA}" type="slidenum">
              <a:rPr lang="en-US"/>
              <a:pPr>
                <a:defRPr/>
              </a:pPr>
              <a:t>‹#›</a:t>
            </a:fld>
            <a:endParaRPr lang="en-US" dirty="0"/>
          </a:p>
        </p:txBody>
      </p:sp>
    </p:spTree>
    <p:extLst>
      <p:ext uri="{BB962C8B-B14F-4D97-AF65-F5344CB8AC3E}">
        <p14:creationId xmlns:p14="http://schemas.microsoft.com/office/powerpoint/2010/main" val="171062844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D1D9D8D-AFBA-445F-83C0-190CC7C6058C}" type="slidenum">
              <a:rPr lang="en-US"/>
              <a:pPr>
                <a:defRPr/>
              </a:pPr>
              <a:t>‹#›</a:t>
            </a:fld>
            <a:endParaRPr lang="en-US" dirty="0"/>
          </a:p>
        </p:txBody>
      </p:sp>
    </p:spTree>
    <p:extLst>
      <p:ext uri="{BB962C8B-B14F-4D97-AF65-F5344CB8AC3E}">
        <p14:creationId xmlns:p14="http://schemas.microsoft.com/office/powerpoint/2010/main" val="392181072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201300540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B482B238-DAEA-438F-BFF2-9D32F2CBA1B2}" type="slidenum">
              <a:rPr lang="en-US"/>
              <a:pPr>
                <a:defRPr/>
              </a:pPr>
              <a:t>‹#›</a:t>
            </a:fld>
            <a:endParaRPr lang="en-US" dirty="0"/>
          </a:p>
        </p:txBody>
      </p:sp>
    </p:spTree>
    <p:extLst>
      <p:ext uri="{BB962C8B-B14F-4D97-AF65-F5344CB8AC3E}">
        <p14:creationId xmlns:p14="http://schemas.microsoft.com/office/powerpoint/2010/main" val="23211508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4" y="431800"/>
            <a:ext cx="7058343" cy="2072640"/>
          </a:xfrm>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3CE6C8F7-9334-4762-8884-4DB2D97B5E6B}" type="slidenum">
              <a:rPr lang="en-US"/>
              <a:pPr>
                <a:defRPr/>
              </a:pPr>
              <a:t>‹#›</a:t>
            </a:fld>
            <a:endParaRPr lang="en-US" dirty="0"/>
          </a:p>
        </p:txBody>
      </p:sp>
    </p:spTree>
    <p:extLst>
      <p:ext uri="{BB962C8B-B14F-4D97-AF65-F5344CB8AC3E}">
        <p14:creationId xmlns:p14="http://schemas.microsoft.com/office/powerpoint/2010/main" val="211433265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4"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DD3A39EC-C9E2-4FF7-BF3E-E5127C7CCAFF}" type="slidenum">
              <a:rPr lang="en-US"/>
              <a:pPr>
                <a:defRPr/>
              </a:pPr>
              <a:t>‹#›</a:t>
            </a:fld>
            <a:endParaRPr lang="en-US" dirty="0"/>
          </a:p>
        </p:txBody>
      </p:sp>
    </p:spTree>
    <p:extLst>
      <p:ext uri="{BB962C8B-B14F-4D97-AF65-F5344CB8AC3E}">
        <p14:creationId xmlns:p14="http://schemas.microsoft.com/office/powerpoint/2010/main" val="2824137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0BB4243-85F6-4CFD-9676-8202C9B8D7D4}" type="datetimeFigureOut">
              <a:rPr lang="en-US" smtClean="0"/>
              <a:pPr>
                <a:defRPr/>
              </a:pPr>
              <a:t>12/11/2019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FA408C45-F965-42E8-B7E0-01C08BC580BA}" type="slidenum">
              <a:rPr lang="en-US"/>
              <a:pPr>
                <a:defRPr/>
              </a:pPr>
              <a:t>‹#›</a:t>
            </a:fld>
            <a:endParaRPr lang="en-US" dirty="0"/>
          </a:p>
        </p:txBody>
      </p:sp>
    </p:spTree>
    <p:extLst>
      <p:ext uri="{BB962C8B-B14F-4D97-AF65-F5344CB8AC3E}">
        <p14:creationId xmlns:p14="http://schemas.microsoft.com/office/powerpoint/2010/main" val="273355044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74" indent="0" algn="ctr">
              <a:buNone/>
              <a:defRPr/>
            </a:lvl2pPr>
            <a:lvl3pPr marL="1018348" indent="0" algn="ctr">
              <a:buNone/>
              <a:defRPr/>
            </a:lvl3pPr>
            <a:lvl4pPr marL="1527523" indent="0" algn="ctr">
              <a:buNone/>
              <a:defRPr/>
            </a:lvl4pPr>
            <a:lvl5pPr marL="2036696" indent="0" algn="ctr">
              <a:buNone/>
              <a:defRPr/>
            </a:lvl5pPr>
            <a:lvl6pPr marL="2545871" indent="0" algn="ctr">
              <a:buNone/>
              <a:defRPr/>
            </a:lvl6pPr>
            <a:lvl7pPr marL="3055043" indent="0" algn="ctr">
              <a:buNone/>
              <a:defRPr/>
            </a:lvl7pPr>
            <a:lvl8pPr marL="3564219" indent="0" algn="ctr">
              <a:buNone/>
              <a:defRPr/>
            </a:lvl8pPr>
            <a:lvl9pPr marL="407339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66F3FF25-D67F-4980-ACD3-7019353FB819}" type="slidenum">
              <a:rPr lang="en-US"/>
              <a:pPr>
                <a:defRPr/>
              </a:pPr>
              <a:t>‹#›</a:t>
            </a:fld>
            <a:endParaRPr lang="en-US" dirty="0"/>
          </a:p>
        </p:txBody>
      </p:sp>
    </p:spTree>
    <p:extLst>
      <p:ext uri="{BB962C8B-B14F-4D97-AF65-F5344CB8AC3E}">
        <p14:creationId xmlns:p14="http://schemas.microsoft.com/office/powerpoint/2010/main" val="203271967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ACB958DE-C64C-44C7-8ACF-CEFFCF6E17C3}" type="slidenum">
              <a:rPr lang="en-US"/>
              <a:pPr>
                <a:defRPr/>
              </a:pPr>
              <a:t>‹#›</a:t>
            </a:fld>
            <a:endParaRPr lang="en-US" dirty="0"/>
          </a:p>
        </p:txBody>
      </p:sp>
    </p:spTree>
    <p:extLst>
      <p:ext uri="{BB962C8B-B14F-4D97-AF65-F5344CB8AC3E}">
        <p14:creationId xmlns:p14="http://schemas.microsoft.com/office/powerpoint/2010/main" val="220591483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2"/>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74" indent="0">
              <a:buNone/>
              <a:defRPr sz="2000"/>
            </a:lvl2pPr>
            <a:lvl3pPr marL="1018348" indent="0">
              <a:buNone/>
              <a:defRPr sz="1800"/>
            </a:lvl3pPr>
            <a:lvl4pPr marL="1527523" indent="0">
              <a:buNone/>
              <a:defRPr sz="1600"/>
            </a:lvl4pPr>
            <a:lvl5pPr marL="2036696" indent="0">
              <a:buNone/>
              <a:defRPr sz="1600"/>
            </a:lvl5pPr>
            <a:lvl6pPr marL="2545871" indent="0">
              <a:buNone/>
              <a:defRPr sz="1600"/>
            </a:lvl6pPr>
            <a:lvl7pPr marL="3055043" indent="0">
              <a:buNone/>
              <a:defRPr sz="1600"/>
            </a:lvl7pPr>
            <a:lvl8pPr marL="3564219" indent="0">
              <a:buNone/>
              <a:defRPr sz="1600"/>
            </a:lvl8pPr>
            <a:lvl9pPr marL="407339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AB94224-E3F5-41E7-88C0-7337E08AB3A9}" type="slidenum">
              <a:rPr lang="en-US"/>
              <a:pPr>
                <a:defRPr/>
              </a:pPr>
              <a:t>‹#›</a:t>
            </a:fld>
            <a:endParaRPr lang="en-US" dirty="0"/>
          </a:p>
        </p:txBody>
      </p:sp>
    </p:spTree>
    <p:extLst>
      <p:ext uri="{BB962C8B-B14F-4D97-AF65-F5344CB8AC3E}">
        <p14:creationId xmlns:p14="http://schemas.microsoft.com/office/powerpoint/2010/main" val="340387091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A2297A60-8EB8-474F-B006-09AAED641487}" type="slidenum">
              <a:rPr lang="en-US"/>
              <a:pPr>
                <a:defRPr/>
              </a:pPr>
              <a:t>‹#›</a:t>
            </a:fld>
            <a:endParaRPr lang="en-US" dirty="0"/>
          </a:p>
        </p:txBody>
      </p:sp>
    </p:spTree>
    <p:extLst>
      <p:ext uri="{BB962C8B-B14F-4D97-AF65-F5344CB8AC3E}">
        <p14:creationId xmlns:p14="http://schemas.microsoft.com/office/powerpoint/2010/main" val="62492850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2" y="1739795"/>
            <a:ext cx="4445953"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2"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352B0290-0A23-4BB9-81F2-773F54B9E522}" type="slidenum">
              <a:rPr lang="en-US"/>
              <a:pPr>
                <a:defRPr/>
              </a:pPr>
              <a:t>‹#›</a:t>
            </a:fld>
            <a:endParaRPr lang="en-US" dirty="0"/>
          </a:p>
        </p:txBody>
      </p:sp>
    </p:spTree>
    <p:extLst>
      <p:ext uri="{BB962C8B-B14F-4D97-AF65-F5344CB8AC3E}">
        <p14:creationId xmlns:p14="http://schemas.microsoft.com/office/powerpoint/2010/main" val="423509406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780D863D-0299-4B05-8D53-18D1EB415B87}" type="slidenum">
              <a:rPr lang="en-US"/>
              <a:pPr>
                <a:defRPr/>
              </a:pPr>
              <a:t>‹#›</a:t>
            </a:fld>
            <a:endParaRPr lang="en-US" dirty="0"/>
          </a:p>
        </p:txBody>
      </p:sp>
    </p:spTree>
    <p:extLst>
      <p:ext uri="{BB962C8B-B14F-4D97-AF65-F5344CB8AC3E}">
        <p14:creationId xmlns:p14="http://schemas.microsoft.com/office/powerpoint/2010/main" val="110809312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76782A9-A81F-4B58-8DF4-241DD79294A3}" type="slidenum">
              <a:rPr lang="en-US"/>
              <a:pPr>
                <a:defRPr/>
              </a:pPr>
              <a:t>‹#›</a:t>
            </a:fld>
            <a:endParaRPr lang="en-US" dirty="0"/>
          </a:p>
        </p:txBody>
      </p:sp>
    </p:spTree>
    <p:extLst>
      <p:ext uri="{BB962C8B-B14F-4D97-AF65-F5344CB8AC3E}">
        <p14:creationId xmlns:p14="http://schemas.microsoft.com/office/powerpoint/2010/main" val="17576244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marL="381880" indent="-381880">
              <a:buClr>
                <a:schemeClr val="accent2"/>
              </a:buClr>
              <a:buFont typeface="Arial" pitchFamily="34" charset="0"/>
              <a:buChar char="•"/>
              <a:defRPr sz="2200"/>
            </a:lvl1pPr>
            <a:lvl2pPr marL="834479" indent="-325306">
              <a:buClr>
                <a:schemeClr val="accent2"/>
              </a:buClr>
              <a:buFont typeface="Arial" pitchFamily="34" charset="0"/>
              <a:buChar char="•"/>
              <a:defRPr sz="2200"/>
            </a:lvl2pPr>
            <a:lvl3pPr marL="1272936" indent="-254586">
              <a:buClr>
                <a:schemeClr val="accent2"/>
              </a:buClr>
              <a:buFont typeface="Arial" pitchFamily="34" charset="0"/>
              <a:buChar char="•"/>
              <a:defRPr sz="2200"/>
            </a:lvl3pPr>
            <a:lvl4pPr marL="1782108" indent="-254586">
              <a:buClr>
                <a:schemeClr val="accent2"/>
              </a:buClr>
              <a:buFont typeface="Arial" pitchFamily="34" charset="0"/>
              <a:buChar char="•"/>
              <a:defRPr sz="2200"/>
            </a:lvl4pPr>
            <a:lvl5pPr marL="2291283" indent="-25458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F8E5FC6-2688-49E6-B02E-27809E4F1961}" type="slidenum">
              <a:rPr lang="en-US"/>
              <a:pPr>
                <a:defRPr/>
              </a:pPr>
              <a:t>‹#›</a:t>
            </a:fld>
            <a:endParaRPr lang="en-US" dirty="0"/>
          </a:p>
        </p:txBody>
      </p:sp>
    </p:spTree>
    <p:extLst>
      <p:ext uri="{BB962C8B-B14F-4D97-AF65-F5344CB8AC3E}">
        <p14:creationId xmlns:p14="http://schemas.microsoft.com/office/powerpoint/2010/main" val="325611416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74" indent="0">
              <a:buNone/>
              <a:defRPr sz="3100"/>
            </a:lvl2pPr>
            <a:lvl3pPr marL="1018348" indent="0">
              <a:buNone/>
              <a:defRPr sz="2700"/>
            </a:lvl3pPr>
            <a:lvl4pPr marL="1527523" indent="0">
              <a:buNone/>
              <a:defRPr sz="2200"/>
            </a:lvl4pPr>
            <a:lvl5pPr marL="2036696" indent="0">
              <a:buNone/>
              <a:defRPr sz="2200"/>
            </a:lvl5pPr>
            <a:lvl6pPr marL="2545871" indent="0">
              <a:buNone/>
              <a:defRPr sz="2200"/>
            </a:lvl6pPr>
            <a:lvl7pPr marL="3055043" indent="0">
              <a:buNone/>
              <a:defRPr sz="2200"/>
            </a:lvl7pPr>
            <a:lvl8pPr marL="3564219" indent="0">
              <a:buNone/>
              <a:defRPr sz="2200"/>
            </a:lvl8pPr>
            <a:lvl9pPr marL="4073390"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90558F4-DB17-4058-AD28-A88C3020CE34}" type="slidenum">
              <a:rPr lang="en-US"/>
              <a:pPr>
                <a:defRPr/>
              </a:pPr>
              <a:t>‹#›</a:t>
            </a:fld>
            <a:endParaRPr lang="en-US" dirty="0"/>
          </a:p>
        </p:txBody>
      </p:sp>
    </p:spTree>
    <p:extLst>
      <p:ext uri="{BB962C8B-B14F-4D97-AF65-F5344CB8AC3E}">
        <p14:creationId xmlns:p14="http://schemas.microsoft.com/office/powerpoint/2010/main" val="364761025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6FA54B3-D318-4839-9F9D-5B5A7FE13D25}" type="slidenum">
              <a:rPr lang="en-US"/>
              <a:pPr>
                <a:defRPr/>
              </a:pPr>
              <a:t>‹#›</a:t>
            </a:fld>
            <a:endParaRPr lang="en-US" dirty="0"/>
          </a:p>
        </p:txBody>
      </p:sp>
    </p:spTree>
    <p:extLst>
      <p:ext uri="{BB962C8B-B14F-4D97-AF65-F5344CB8AC3E}">
        <p14:creationId xmlns:p14="http://schemas.microsoft.com/office/powerpoint/2010/main" val="258854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059493E-A9AB-4C56-B7E2-71301005528C}" type="datetimeFigureOut">
              <a:rPr lang="en-US" smtClean="0"/>
              <a:pPr>
                <a:defRPr/>
              </a:pPr>
              <a:t>12/11/2019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C5E2BAF5-6F05-45F9-BCF8-E73B42C77F9A}" type="slidenum">
              <a:rPr lang="en-US"/>
              <a:pPr>
                <a:defRPr/>
              </a:pPr>
              <a:t>‹#›</a:t>
            </a:fld>
            <a:endParaRPr lang="en-US" dirty="0"/>
          </a:p>
        </p:txBody>
      </p:sp>
    </p:spTree>
    <p:extLst>
      <p:ext uri="{BB962C8B-B14F-4D97-AF65-F5344CB8AC3E}">
        <p14:creationId xmlns:p14="http://schemas.microsoft.com/office/powerpoint/2010/main" val="370491745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5D91F4C-0605-4DCC-83FA-34D6F57AA40D}" type="slidenum">
              <a:rPr lang="en-US"/>
              <a:pPr>
                <a:defRPr/>
              </a:pPr>
              <a:t>‹#›</a:t>
            </a:fld>
            <a:endParaRPr lang="en-US" dirty="0"/>
          </a:p>
        </p:txBody>
      </p:sp>
    </p:spTree>
    <p:extLst>
      <p:ext uri="{BB962C8B-B14F-4D97-AF65-F5344CB8AC3E}">
        <p14:creationId xmlns:p14="http://schemas.microsoft.com/office/powerpoint/2010/main" val="603920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3932142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FBA21EBF-CF8D-4CA9-B6B3-88CE17A0609D}" type="slidenum">
              <a:rPr lang="en-US"/>
              <a:pPr>
                <a:defRPr/>
              </a:pPr>
              <a:t>‹#›</a:t>
            </a:fld>
            <a:endParaRPr lang="en-US" dirty="0"/>
          </a:p>
        </p:txBody>
      </p:sp>
    </p:spTree>
    <p:extLst>
      <p:ext uri="{BB962C8B-B14F-4D97-AF65-F5344CB8AC3E}">
        <p14:creationId xmlns:p14="http://schemas.microsoft.com/office/powerpoint/2010/main" val="175750898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4C563512-4DC6-4361-A791-6F04AB78A2EA}" type="slidenum">
              <a:rPr lang="en-US"/>
              <a:pPr>
                <a:defRPr/>
              </a:pPr>
              <a:t>‹#›</a:t>
            </a:fld>
            <a:endParaRPr lang="en-US" dirty="0"/>
          </a:p>
        </p:txBody>
      </p:sp>
    </p:spTree>
    <p:extLst>
      <p:ext uri="{BB962C8B-B14F-4D97-AF65-F5344CB8AC3E}">
        <p14:creationId xmlns:p14="http://schemas.microsoft.com/office/powerpoint/2010/main" val="291244380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0F042B9B-0725-4A1C-8FA8-92C0568C7094}" type="slidenum">
              <a:rPr lang="en-US"/>
              <a:pPr>
                <a:defRPr/>
              </a:pPr>
              <a:t>‹#›</a:t>
            </a:fld>
            <a:endParaRPr lang="en-US" dirty="0"/>
          </a:p>
        </p:txBody>
      </p:sp>
    </p:spTree>
    <p:extLst>
      <p:ext uri="{BB962C8B-B14F-4D97-AF65-F5344CB8AC3E}">
        <p14:creationId xmlns:p14="http://schemas.microsoft.com/office/powerpoint/2010/main" val="32131451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15" indent="0" algn="ctr">
              <a:buNone/>
              <a:defRPr/>
            </a:lvl2pPr>
            <a:lvl3pPr marL="1018228" indent="0" algn="ctr">
              <a:buNone/>
              <a:defRPr/>
            </a:lvl3pPr>
            <a:lvl4pPr marL="1527344" indent="0" algn="ctr">
              <a:buNone/>
              <a:defRPr/>
            </a:lvl4pPr>
            <a:lvl5pPr marL="2036458" indent="0" algn="ctr">
              <a:buNone/>
              <a:defRPr/>
            </a:lvl5pPr>
            <a:lvl6pPr marL="2545574" indent="0" algn="ctr">
              <a:buNone/>
              <a:defRPr/>
            </a:lvl6pPr>
            <a:lvl7pPr marL="3054686" indent="0" algn="ctr">
              <a:buNone/>
              <a:defRPr/>
            </a:lvl7pPr>
            <a:lvl8pPr marL="3563802" indent="0" algn="ctr">
              <a:buNone/>
              <a:defRPr/>
            </a:lvl8pPr>
            <a:lvl9pPr marL="4072914"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0771DE60-FD26-4144-AB77-2AE4324E1DDD}" type="slidenum">
              <a:rPr lang="en-US"/>
              <a:pPr>
                <a:defRPr/>
              </a:pPr>
              <a:t>‹#›</a:t>
            </a:fld>
            <a:endParaRPr lang="en-US" dirty="0"/>
          </a:p>
        </p:txBody>
      </p:sp>
    </p:spTree>
    <p:extLst>
      <p:ext uri="{BB962C8B-B14F-4D97-AF65-F5344CB8AC3E}">
        <p14:creationId xmlns:p14="http://schemas.microsoft.com/office/powerpoint/2010/main" val="140572486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2374F86-39C6-4F22-80ED-B61A5A8C8D39}" type="slidenum">
              <a:rPr lang="en-US"/>
              <a:pPr>
                <a:defRPr/>
              </a:pPr>
              <a:t>‹#›</a:t>
            </a:fld>
            <a:endParaRPr lang="en-US" dirty="0"/>
          </a:p>
        </p:txBody>
      </p:sp>
    </p:spTree>
    <p:extLst>
      <p:ext uri="{BB962C8B-B14F-4D97-AF65-F5344CB8AC3E}">
        <p14:creationId xmlns:p14="http://schemas.microsoft.com/office/powerpoint/2010/main" val="266795955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3"/>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15" indent="0">
              <a:buNone/>
              <a:defRPr sz="2000"/>
            </a:lvl2pPr>
            <a:lvl3pPr marL="1018228" indent="0">
              <a:buNone/>
              <a:defRPr sz="1800"/>
            </a:lvl3pPr>
            <a:lvl4pPr marL="1527344" indent="0">
              <a:buNone/>
              <a:defRPr sz="1600"/>
            </a:lvl4pPr>
            <a:lvl5pPr marL="2036458" indent="0">
              <a:buNone/>
              <a:defRPr sz="1600"/>
            </a:lvl5pPr>
            <a:lvl6pPr marL="2545574" indent="0">
              <a:buNone/>
              <a:defRPr sz="1600"/>
            </a:lvl6pPr>
            <a:lvl7pPr marL="3054686" indent="0">
              <a:buNone/>
              <a:defRPr sz="1600"/>
            </a:lvl7pPr>
            <a:lvl8pPr marL="3563802" indent="0">
              <a:buNone/>
              <a:defRPr sz="1600"/>
            </a:lvl8pPr>
            <a:lvl9pPr marL="4072914"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1F9AE27-456D-4255-9E7A-99130D6E7754}" type="slidenum">
              <a:rPr lang="en-US"/>
              <a:pPr>
                <a:defRPr/>
              </a:pPr>
              <a:t>‹#›</a:t>
            </a:fld>
            <a:endParaRPr lang="en-US" dirty="0"/>
          </a:p>
        </p:txBody>
      </p:sp>
    </p:spTree>
    <p:extLst>
      <p:ext uri="{BB962C8B-B14F-4D97-AF65-F5344CB8AC3E}">
        <p14:creationId xmlns:p14="http://schemas.microsoft.com/office/powerpoint/2010/main" val="113401408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C6A139D9-0906-485E-A363-2E488E8C6E3C}" type="slidenum">
              <a:rPr lang="en-US"/>
              <a:pPr>
                <a:defRPr/>
              </a:pPr>
              <a:t>‹#›</a:t>
            </a:fld>
            <a:endParaRPr lang="en-US" dirty="0"/>
          </a:p>
        </p:txBody>
      </p:sp>
    </p:spTree>
    <p:extLst>
      <p:ext uri="{BB962C8B-B14F-4D97-AF65-F5344CB8AC3E}">
        <p14:creationId xmlns:p14="http://schemas.microsoft.com/office/powerpoint/2010/main" val="399044138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3" y="1739795"/>
            <a:ext cx="4445953"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3"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1703E851-DA20-4C50-AB98-E9CC91BA01ED}" type="slidenum">
              <a:rPr lang="en-US"/>
              <a:pPr>
                <a:defRPr/>
              </a:pPr>
              <a:t>‹#›</a:t>
            </a:fld>
            <a:endParaRPr lang="en-US" dirty="0"/>
          </a:p>
        </p:txBody>
      </p:sp>
    </p:spTree>
    <p:extLst>
      <p:ext uri="{BB962C8B-B14F-4D97-AF65-F5344CB8AC3E}">
        <p14:creationId xmlns:p14="http://schemas.microsoft.com/office/powerpoint/2010/main" val="276052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FA327EF-93DC-4692-A43D-321456C04D21}" type="datetimeFigureOut">
              <a:rPr lang="en-US" smtClean="0"/>
              <a:pPr>
                <a:defRPr/>
              </a:pPr>
              <a:t>12/11/2019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ACDC56B-67DF-4204-966A-7528CCE01AF6}" type="slidenum">
              <a:rPr lang="en-US"/>
              <a:pPr>
                <a:defRPr/>
              </a:pPr>
              <a:t>‹#›</a:t>
            </a:fld>
            <a:endParaRPr lang="en-US" dirty="0"/>
          </a:p>
        </p:txBody>
      </p:sp>
    </p:spTree>
    <p:extLst>
      <p:ext uri="{BB962C8B-B14F-4D97-AF65-F5344CB8AC3E}">
        <p14:creationId xmlns:p14="http://schemas.microsoft.com/office/powerpoint/2010/main" val="191277885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F4028AFB-8A17-403B-BFB2-106E727EA89D}" type="slidenum">
              <a:rPr lang="en-US"/>
              <a:pPr>
                <a:defRPr/>
              </a:pPr>
              <a:t>‹#›</a:t>
            </a:fld>
            <a:endParaRPr lang="en-US" dirty="0"/>
          </a:p>
        </p:txBody>
      </p:sp>
    </p:spTree>
    <p:extLst>
      <p:ext uri="{BB962C8B-B14F-4D97-AF65-F5344CB8AC3E}">
        <p14:creationId xmlns:p14="http://schemas.microsoft.com/office/powerpoint/2010/main" val="21728389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76AC905-8F79-4617-B9B0-3AC58B73E7FD}" type="slidenum">
              <a:rPr lang="en-US"/>
              <a:pPr>
                <a:defRPr/>
              </a:pPr>
              <a:t>‹#›</a:t>
            </a:fld>
            <a:endParaRPr lang="en-US" dirty="0"/>
          </a:p>
        </p:txBody>
      </p:sp>
    </p:spTree>
    <p:extLst>
      <p:ext uri="{BB962C8B-B14F-4D97-AF65-F5344CB8AC3E}">
        <p14:creationId xmlns:p14="http://schemas.microsoft.com/office/powerpoint/2010/main" val="283249735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marL="381835" indent="-381835">
              <a:buClr>
                <a:schemeClr val="accent2"/>
              </a:buClr>
              <a:buFont typeface="Arial" pitchFamily="34" charset="0"/>
              <a:buChar char="•"/>
              <a:defRPr sz="2200"/>
            </a:lvl1pPr>
            <a:lvl2pPr marL="834381" indent="-325268">
              <a:buClr>
                <a:schemeClr val="accent2"/>
              </a:buClr>
              <a:buFont typeface="Arial" pitchFamily="34" charset="0"/>
              <a:buChar char="•"/>
              <a:defRPr sz="2200"/>
            </a:lvl2pPr>
            <a:lvl3pPr marL="1272787" indent="-254556">
              <a:buClr>
                <a:schemeClr val="accent2"/>
              </a:buClr>
              <a:buFont typeface="Arial" pitchFamily="34" charset="0"/>
              <a:buChar char="•"/>
              <a:defRPr sz="2200"/>
            </a:lvl3pPr>
            <a:lvl4pPr marL="1781900" indent="-254556">
              <a:buClr>
                <a:schemeClr val="accent2"/>
              </a:buClr>
              <a:buFont typeface="Arial" pitchFamily="34" charset="0"/>
              <a:buChar char="•"/>
              <a:defRPr sz="2200"/>
            </a:lvl4pPr>
            <a:lvl5pPr marL="2291015" indent="-25455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DC18861-8792-4BF1-BB54-4008A866970D}" type="slidenum">
              <a:rPr lang="en-US"/>
              <a:pPr>
                <a:defRPr/>
              </a:pPr>
              <a:t>‹#›</a:t>
            </a:fld>
            <a:endParaRPr lang="en-US" dirty="0"/>
          </a:p>
        </p:txBody>
      </p:sp>
    </p:spTree>
    <p:extLst>
      <p:ext uri="{BB962C8B-B14F-4D97-AF65-F5344CB8AC3E}">
        <p14:creationId xmlns:p14="http://schemas.microsoft.com/office/powerpoint/2010/main" val="422663681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15" indent="0">
              <a:buNone/>
              <a:defRPr sz="3100"/>
            </a:lvl2pPr>
            <a:lvl3pPr marL="1018228" indent="0">
              <a:buNone/>
              <a:defRPr sz="2700"/>
            </a:lvl3pPr>
            <a:lvl4pPr marL="1527344" indent="0">
              <a:buNone/>
              <a:defRPr sz="2200"/>
            </a:lvl4pPr>
            <a:lvl5pPr marL="2036458" indent="0">
              <a:buNone/>
              <a:defRPr sz="2200"/>
            </a:lvl5pPr>
            <a:lvl6pPr marL="2545574" indent="0">
              <a:buNone/>
              <a:defRPr sz="2200"/>
            </a:lvl6pPr>
            <a:lvl7pPr marL="3054686" indent="0">
              <a:buNone/>
              <a:defRPr sz="2200"/>
            </a:lvl7pPr>
            <a:lvl8pPr marL="3563802" indent="0">
              <a:buNone/>
              <a:defRPr sz="2200"/>
            </a:lvl8pPr>
            <a:lvl9pPr marL="4072914"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C947431-7F9B-4B07-9E3A-8C0CB7266DE1}" type="slidenum">
              <a:rPr lang="en-US"/>
              <a:pPr>
                <a:defRPr/>
              </a:pPr>
              <a:t>‹#›</a:t>
            </a:fld>
            <a:endParaRPr lang="en-US" dirty="0"/>
          </a:p>
        </p:txBody>
      </p:sp>
    </p:spTree>
    <p:extLst>
      <p:ext uri="{BB962C8B-B14F-4D97-AF65-F5344CB8AC3E}">
        <p14:creationId xmlns:p14="http://schemas.microsoft.com/office/powerpoint/2010/main" val="299093573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9AE1455-BB39-4C14-9F76-7BE88EE3B1F4}" type="slidenum">
              <a:rPr lang="en-US"/>
              <a:pPr>
                <a:defRPr/>
              </a:pPr>
              <a:t>‹#›</a:t>
            </a:fld>
            <a:endParaRPr lang="en-US" dirty="0"/>
          </a:p>
        </p:txBody>
      </p:sp>
    </p:spTree>
    <p:extLst>
      <p:ext uri="{BB962C8B-B14F-4D97-AF65-F5344CB8AC3E}">
        <p14:creationId xmlns:p14="http://schemas.microsoft.com/office/powerpoint/2010/main" val="188064816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E2CBF81-D8E8-43CE-BE82-11B0DF9B39D4}" type="slidenum">
              <a:rPr lang="en-US"/>
              <a:pPr>
                <a:defRPr/>
              </a:pPr>
              <a:t>‹#›</a:t>
            </a:fld>
            <a:endParaRPr lang="en-US" dirty="0"/>
          </a:p>
        </p:txBody>
      </p:sp>
    </p:spTree>
    <p:extLst>
      <p:ext uri="{BB962C8B-B14F-4D97-AF65-F5344CB8AC3E}">
        <p14:creationId xmlns:p14="http://schemas.microsoft.com/office/powerpoint/2010/main" val="1284046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255020871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5E98A08F-7F39-431B-AF5E-FA59CA0260A6}" type="slidenum">
              <a:rPr lang="en-US"/>
              <a:pPr>
                <a:defRPr/>
              </a:pPr>
              <a:t>‹#›</a:t>
            </a:fld>
            <a:endParaRPr lang="en-US" dirty="0"/>
          </a:p>
        </p:txBody>
      </p:sp>
    </p:spTree>
    <p:extLst>
      <p:ext uri="{BB962C8B-B14F-4D97-AF65-F5344CB8AC3E}">
        <p14:creationId xmlns:p14="http://schemas.microsoft.com/office/powerpoint/2010/main" val="223644872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FF0E5AFD-D3E1-4A69-9983-26AC8E95E58A}" type="slidenum">
              <a:rPr lang="en-US"/>
              <a:pPr>
                <a:defRPr/>
              </a:pPr>
              <a:t>‹#›</a:t>
            </a:fld>
            <a:endParaRPr lang="en-US" dirty="0"/>
          </a:p>
        </p:txBody>
      </p:sp>
    </p:spTree>
    <p:extLst>
      <p:ext uri="{BB962C8B-B14F-4D97-AF65-F5344CB8AC3E}">
        <p14:creationId xmlns:p14="http://schemas.microsoft.com/office/powerpoint/2010/main" val="301533730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3500850-D134-4AA7-8930-6B2DB0858C4B}" type="slidenum">
              <a:rPr lang="en-US"/>
              <a:pPr>
                <a:defRPr/>
              </a:pPr>
              <a:t>‹#›</a:t>
            </a:fld>
            <a:endParaRPr lang="en-US" dirty="0"/>
          </a:p>
        </p:txBody>
      </p:sp>
    </p:spTree>
    <p:extLst>
      <p:ext uri="{BB962C8B-B14F-4D97-AF65-F5344CB8AC3E}">
        <p14:creationId xmlns:p14="http://schemas.microsoft.com/office/powerpoint/2010/main" val="401571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dirty="0"/>
              <a:t>Click to edit Master title style</a:t>
            </a:r>
          </a:p>
        </p:txBody>
      </p:sp>
      <p:sp>
        <p:nvSpPr>
          <p:cNvPr id="3" name="Content Placeholder 2"/>
          <p:cNvSpPr>
            <a:spLocks noGrp="1"/>
          </p:cNvSpPr>
          <p:nvPr>
            <p:ph idx="1"/>
          </p:nvPr>
        </p:nvSpPr>
        <p:spPr>
          <a:xfrm>
            <a:off x="503239" y="1812926"/>
            <a:ext cx="9051925" cy="5130799"/>
          </a:xfrm>
          <a:prstGeom prst="rect">
            <a:avLst/>
          </a:prstGeom>
        </p:spPr>
        <p:txBody>
          <a:bodyPr lIns="91429" tIns="45715" rIns="91429" bIns="45715"/>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75062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6" y="693738"/>
            <a:ext cx="6035675" cy="4664075"/>
          </a:xfrm>
        </p:spPr>
        <p:txBody>
          <a:bodyPr rtlCol="0">
            <a:normAutofit/>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dirty="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7E9B6E5-23C4-43AD-BD1E-9F3CF01C9EF3}" type="datetimeFigureOut">
              <a:rPr lang="en-US" smtClean="0"/>
              <a:pPr>
                <a:defRPr/>
              </a:pPr>
              <a:t>12/11/2019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9202D96-FF4B-4993-8A00-71363A0DE9DA}" type="slidenum">
              <a:rPr lang="en-US"/>
              <a:pPr>
                <a:defRPr/>
              </a:pPr>
              <a:t>‹#›</a:t>
            </a:fld>
            <a:endParaRPr lang="en-US" dirty="0"/>
          </a:p>
        </p:txBody>
      </p:sp>
    </p:spTree>
    <p:extLst>
      <p:ext uri="{BB962C8B-B14F-4D97-AF65-F5344CB8AC3E}">
        <p14:creationId xmlns:p14="http://schemas.microsoft.com/office/powerpoint/2010/main" val="2598245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5F21DFC-612F-4014-B7F0-D52BD09CF539}" type="datetimeFigureOut">
              <a:rPr lang="en-US" smtClean="0"/>
              <a:pPr>
                <a:defRPr/>
              </a:pPr>
              <a:t>12/11/2019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5469C59-02F8-4E4A-B488-0F609C41A95F}" type="slidenum">
              <a:rPr lang="en-US"/>
              <a:pPr>
                <a:defRPr/>
              </a:pPr>
              <a:t>‹#›</a:t>
            </a:fld>
            <a:endParaRPr lang="en-US" dirty="0"/>
          </a:p>
        </p:txBody>
      </p:sp>
    </p:spTree>
    <p:extLst>
      <p:ext uri="{BB962C8B-B14F-4D97-AF65-F5344CB8AC3E}">
        <p14:creationId xmlns:p14="http://schemas.microsoft.com/office/powerpoint/2010/main" val="1849187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975" y="311151"/>
            <a:ext cx="2262189" cy="663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3239" y="311151"/>
            <a:ext cx="6637337" cy="663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7BFA583-6209-487B-8778-FDC3747BB865}" type="datetimeFigureOut">
              <a:rPr lang="en-US" smtClean="0"/>
              <a:pPr>
                <a:defRPr/>
              </a:pPr>
              <a:t>12/11/2019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2AA554C-7792-4AC9-B451-505BAE635415}" type="slidenum">
              <a:rPr lang="en-US"/>
              <a:pPr>
                <a:defRPr/>
              </a:pPr>
              <a:t>‹#›</a:t>
            </a:fld>
            <a:endParaRPr lang="en-US" dirty="0"/>
          </a:p>
        </p:txBody>
      </p:sp>
    </p:spTree>
    <p:extLst>
      <p:ext uri="{BB962C8B-B14F-4D97-AF65-F5344CB8AC3E}">
        <p14:creationId xmlns:p14="http://schemas.microsoft.com/office/powerpoint/2010/main" val="1555686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12"/>
          <p:cNvSpPr>
            <a:spLocks noChangeArrowheads="1"/>
          </p:cNvSpPr>
          <p:nvPr userDrawn="1"/>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dirty="0">
              <a:solidFill>
                <a:schemeClr val="tx1"/>
              </a:solidFill>
              <a:latin typeface="Verdana" pitchFamily="34" charset="0"/>
            </a:endParaRPr>
          </a:p>
        </p:txBody>
      </p:sp>
      <p:pic>
        <p:nvPicPr>
          <p:cNvPr id="5" name="Picture 5" descr="state seal_complete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userDrawn="1"/>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dirty="0"/>
          </a:p>
        </p:txBody>
      </p:sp>
      <p:grpSp>
        <p:nvGrpSpPr>
          <p:cNvPr id="7" name="Group 11"/>
          <p:cNvGrpSpPr>
            <a:grpSpLocks/>
          </p:cNvGrpSpPr>
          <p:nvPr userDrawn="1"/>
        </p:nvGrpSpPr>
        <p:grpSpPr bwMode="auto">
          <a:xfrm>
            <a:off x="1060450" y="7115175"/>
            <a:ext cx="3349625" cy="309563"/>
            <a:chOff x="4307" y="87"/>
            <a:chExt cx="1856" cy="299"/>
          </a:xfrm>
        </p:grpSpPr>
        <p:sp>
          <p:nvSpPr>
            <p:cNvPr id="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6"/>
          <p:cNvSpPr>
            <a:spLocks noGrp="1" noChangeArrowheads="1"/>
          </p:cNvSpPr>
          <p:nvPr>
            <p:ph type="sldNum" sz="quarter" idx="10"/>
          </p:nvPr>
        </p:nvSpPr>
        <p:spPr/>
        <p:txBody>
          <a:bodyPr/>
          <a:lstStyle>
            <a:lvl1pPr>
              <a:defRPr smtClean="0"/>
            </a:lvl1pPr>
          </a:lstStyle>
          <a:p>
            <a:pPr>
              <a:defRPr/>
            </a:pPr>
            <a:fld id="{B455DAE3-1BE8-4044-B080-29B1A1BBCEB8}" type="slidenum">
              <a:rPr lang="en-US"/>
              <a:pPr>
                <a:defRPr/>
              </a:pPr>
              <a:t>‹#›</a:t>
            </a:fld>
            <a:endParaRPr lang="en-US" dirty="0"/>
          </a:p>
        </p:txBody>
      </p:sp>
    </p:spTree>
    <p:extLst>
      <p:ext uri="{BB962C8B-B14F-4D97-AF65-F5344CB8AC3E}">
        <p14:creationId xmlns:p14="http://schemas.microsoft.com/office/powerpoint/2010/main" val="3246705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12"/>
          <p:cNvSpPr>
            <a:spLocks noChangeArrowheads="1"/>
          </p:cNvSpPr>
          <p:nvPr userDrawn="1"/>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dirty="0">
              <a:solidFill>
                <a:schemeClr val="tx1"/>
              </a:solidFill>
              <a:latin typeface="Verdana" pitchFamily="34" charset="0"/>
            </a:endParaRPr>
          </a:p>
        </p:txBody>
      </p:sp>
      <p:pic>
        <p:nvPicPr>
          <p:cNvPr id="5" name="Picture 5" descr="state seal_complete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userDrawn="1"/>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dirty="0"/>
          </a:p>
        </p:txBody>
      </p:sp>
      <p:grpSp>
        <p:nvGrpSpPr>
          <p:cNvPr id="7" name="Group 11"/>
          <p:cNvGrpSpPr>
            <a:grpSpLocks/>
          </p:cNvGrpSpPr>
          <p:nvPr userDrawn="1"/>
        </p:nvGrpSpPr>
        <p:grpSpPr bwMode="auto">
          <a:xfrm>
            <a:off x="1060450" y="7115175"/>
            <a:ext cx="3349625" cy="309563"/>
            <a:chOff x="4307" y="87"/>
            <a:chExt cx="1856" cy="299"/>
          </a:xfrm>
        </p:grpSpPr>
        <p:sp>
          <p:nvSpPr>
            <p:cNvPr id="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sp>
        <p:nvSpPr>
          <p:cNvPr id="2" name="Title 1"/>
          <p:cNvSpPr>
            <a:spLocks noGrp="1"/>
          </p:cNvSpPr>
          <p:nvPr>
            <p:ph type="title"/>
          </p:nvPr>
        </p:nvSpPr>
        <p:spPr>
          <a:xfrm>
            <a:off x="795339" y="4994275"/>
            <a:ext cx="8548687" cy="1544638"/>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a:t>Click to edit Master text styles</a:t>
            </a:r>
          </a:p>
        </p:txBody>
      </p:sp>
      <p:sp>
        <p:nvSpPr>
          <p:cNvPr id="10" name="Rectangle 6"/>
          <p:cNvSpPr>
            <a:spLocks noGrp="1" noChangeArrowheads="1"/>
          </p:cNvSpPr>
          <p:nvPr>
            <p:ph type="sldNum" sz="quarter" idx="10"/>
          </p:nvPr>
        </p:nvSpPr>
        <p:spPr/>
        <p:txBody>
          <a:bodyPr/>
          <a:lstStyle>
            <a:lvl1pPr>
              <a:defRPr smtClean="0"/>
            </a:lvl1pPr>
          </a:lstStyle>
          <a:p>
            <a:pPr>
              <a:defRPr/>
            </a:pPr>
            <a:fld id="{994ED83A-D6B7-435B-9E83-2EEC02AAA15A}" type="slidenum">
              <a:rPr lang="en-US"/>
              <a:pPr>
                <a:defRPr/>
              </a:pPr>
              <a:t>‹#›</a:t>
            </a:fld>
            <a:endParaRPr lang="en-US" dirty="0"/>
          </a:p>
        </p:txBody>
      </p:sp>
    </p:spTree>
    <p:extLst>
      <p:ext uri="{BB962C8B-B14F-4D97-AF65-F5344CB8AC3E}">
        <p14:creationId xmlns:p14="http://schemas.microsoft.com/office/powerpoint/2010/main" val="3456757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12"/>
          <p:cNvSpPr>
            <a:spLocks noChangeArrowheads="1"/>
          </p:cNvSpPr>
          <p:nvPr userDrawn="1"/>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dirty="0">
              <a:solidFill>
                <a:schemeClr val="tx1"/>
              </a:solidFill>
              <a:latin typeface="Verdana" pitchFamily="34" charset="0"/>
            </a:endParaRPr>
          </a:p>
        </p:txBody>
      </p:sp>
      <p:pic>
        <p:nvPicPr>
          <p:cNvPr id="6" name="Picture 6" descr="state seal_complete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userDrawn="1"/>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dirty="0"/>
          </a:p>
        </p:txBody>
      </p:sp>
      <p:grpSp>
        <p:nvGrpSpPr>
          <p:cNvPr id="8" name="Group 11"/>
          <p:cNvGrpSpPr>
            <a:grpSpLocks/>
          </p:cNvGrpSpPr>
          <p:nvPr userDrawn="1"/>
        </p:nvGrpSpPr>
        <p:grpSpPr bwMode="auto">
          <a:xfrm>
            <a:off x="1060450" y="7115175"/>
            <a:ext cx="3349625" cy="309563"/>
            <a:chOff x="4307" y="87"/>
            <a:chExt cx="1856" cy="299"/>
          </a:xfrm>
        </p:grpSpPr>
        <p:sp>
          <p:nvSpPr>
            <p:cNvPr id="9"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0"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8788" y="1827214"/>
            <a:ext cx="4462462" cy="4662487"/>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73650" y="1827214"/>
            <a:ext cx="4464050" cy="4662487"/>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6"/>
          <p:cNvSpPr>
            <a:spLocks noGrp="1" noChangeArrowheads="1"/>
          </p:cNvSpPr>
          <p:nvPr>
            <p:ph type="sldNum" sz="quarter" idx="10"/>
          </p:nvPr>
        </p:nvSpPr>
        <p:spPr/>
        <p:txBody>
          <a:bodyPr/>
          <a:lstStyle>
            <a:lvl1pPr>
              <a:defRPr smtClean="0"/>
            </a:lvl1pPr>
          </a:lstStyle>
          <a:p>
            <a:pPr>
              <a:defRPr/>
            </a:pPr>
            <a:fld id="{A05E0EAB-C522-458A-AFCF-00E6584F0CB8}" type="slidenum">
              <a:rPr lang="en-US"/>
              <a:pPr>
                <a:defRPr/>
              </a:pPr>
              <a:t>‹#›</a:t>
            </a:fld>
            <a:endParaRPr lang="en-US" dirty="0"/>
          </a:p>
        </p:txBody>
      </p:sp>
    </p:spTree>
    <p:extLst>
      <p:ext uri="{BB962C8B-B14F-4D97-AF65-F5344CB8AC3E}">
        <p14:creationId xmlns:p14="http://schemas.microsoft.com/office/powerpoint/2010/main" val="1501005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B48A3B4-3608-4989-8B13-A224C4C9FFDD}" type="slidenum">
              <a:rPr lang="en-US"/>
              <a:pPr>
                <a:defRPr/>
              </a:pPr>
              <a:t>‹#›</a:t>
            </a:fld>
            <a:endParaRPr lang="en-US" dirty="0"/>
          </a:p>
        </p:txBody>
      </p:sp>
    </p:spTree>
    <p:extLst>
      <p:ext uri="{BB962C8B-B14F-4D97-AF65-F5344CB8AC3E}">
        <p14:creationId xmlns:p14="http://schemas.microsoft.com/office/powerpoint/2010/main" val="977970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3AC06DE3-CEE7-4246-88D3-1E1227B53184}" type="slidenum">
              <a:rPr lang="en-US"/>
              <a:pPr>
                <a:defRPr/>
              </a:pPr>
              <a:t>‹#›</a:t>
            </a:fld>
            <a:endParaRPr lang="en-US" dirty="0"/>
          </a:p>
        </p:txBody>
      </p:sp>
    </p:spTree>
    <p:extLst>
      <p:ext uri="{BB962C8B-B14F-4D97-AF65-F5344CB8AC3E}">
        <p14:creationId xmlns:p14="http://schemas.microsoft.com/office/powerpoint/2010/main" val="9230958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1030B40-F8FF-41C8-A260-556B0F5E9858}" type="slidenum">
              <a:rPr lang="en-US"/>
              <a:pPr>
                <a:defRPr/>
              </a:pPr>
              <a:t>‹#›</a:t>
            </a:fld>
            <a:endParaRPr lang="en-US" dirty="0"/>
          </a:p>
        </p:txBody>
      </p:sp>
    </p:spTree>
    <p:extLst>
      <p:ext uri="{BB962C8B-B14F-4D97-AF65-F5344CB8AC3E}">
        <p14:creationId xmlns:p14="http://schemas.microsoft.com/office/powerpoint/2010/main" val="3545187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9E86350-196E-4EC1-89BB-527F639F492A}" type="slidenum">
              <a:rPr lang="en-US"/>
              <a:pPr>
                <a:defRPr/>
              </a:pPr>
              <a:t>‹#›</a:t>
            </a:fld>
            <a:endParaRPr lang="en-US" dirty="0"/>
          </a:p>
        </p:txBody>
      </p:sp>
    </p:spTree>
    <p:extLst>
      <p:ext uri="{BB962C8B-B14F-4D97-AF65-F5344CB8AC3E}">
        <p14:creationId xmlns:p14="http://schemas.microsoft.com/office/powerpoint/2010/main" val="3741061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a:prstGeom prst="rect">
            <a:avLst/>
          </a:prstGeom>
        </p:spPr>
        <p:txBody>
          <a:bodyPr lIns="91429" tIns="45715" rIns="91429" bIns="45715"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95339" y="3294063"/>
            <a:ext cx="8548687" cy="1700212"/>
          </a:xfrm>
          <a:prstGeom prst="rect">
            <a:avLst/>
          </a:prstGeom>
        </p:spPr>
        <p:txBody>
          <a:bodyPr lIns="91429" tIns="45715" rIns="91429" bIns="45715"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a:t>Click to edit Master text styles</a:t>
            </a:r>
          </a:p>
        </p:txBody>
      </p:sp>
    </p:spTree>
    <p:extLst>
      <p:ext uri="{BB962C8B-B14F-4D97-AF65-F5344CB8AC3E}">
        <p14:creationId xmlns:p14="http://schemas.microsoft.com/office/powerpoint/2010/main" val="39417683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6" y="693738"/>
            <a:ext cx="6035675" cy="4664075"/>
          </a:xfrm>
        </p:spPr>
        <p:txBody>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dirty="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D69AFFF-F082-4383-89EF-E09E9E57D245}" type="slidenum">
              <a:rPr lang="en-US"/>
              <a:pPr>
                <a:defRPr/>
              </a:pPr>
              <a:t>‹#›</a:t>
            </a:fld>
            <a:endParaRPr lang="en-US" dirty="0"/>
          </a:p>
        </p:txBody>
      </p:sp>
    </p:spTree>
    <p:extLst>
      <p:ext uri="{BB962C8B-B14F-4D97-AF65-F5344CB8AC3E}">
        <p14:creationId xmlns:p14="http://schemas.microsoft.com/office/powerpoint/2010/main" val="1490199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412B25F-7BEA-4642-B61F-9E5F5B6F81CA}" type="slidenum">
              <a:rPr lang="en-US"/>
              <a:pPr>
                <a:defRPr/>
              </a:pPr>
              <a:t>‹#›</a:t>
            </a:fld>
            <a:endParaRPr lang="en-US" dirty="0"/>
          </a:p>
        </p:txBody>
      </p:sp>
    </p:spTree>
    <p:extLst>
      <p:ext uri="{BB962C8B-B14F-4D97-AF65-F5344CB8AC3E}">
        <p14:creationId xmlns:p14="http://schemas.microsoft.com/office/powerpoint/2010/main" val="41593554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7576" y="455613"/>
            <a:ext cx="2270125" cy="60340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5614" y="455613"/>
            <a:ext cx="6659562" cy="60340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5E3BFDAE-883E-47CC-817E-564D9AF8CB5D}" type="slidenum">
              <a:rPr lang="en-US"/>
              <a:pPr>
                <a:defRPr/>
              </a:pPr>
              <a:t>‹#›</a:t>
            </a:fld>
            <a:endParaRPr lang="en-US" dirty="0"/>
          </a:p>
        </p:txBody>
      </p:sp>
    </p:spTree>
    <p:extLst>
      <p:ext uri="{BB962C8B-B14F-4D97-AF65-F5344CB8AC3E}">
        <p14:creationId xmlns:p14="http://schemas.microsoft.com/office/powerpoint/2010/main" val="267119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5614" y="455614"/>
            <a:ext cx="6400800" cy="1050925"/>
          </a:xfrm>
        </p:spPr>
        <p:txBody>
          <a:bodyPr/>
          <a:lstStyle/>
          <a:p>
            <a:r>
              <a:rPr lang="en-US"/>
              <a:t>Click to edit Master title style</a:t>
            </a:r>
          </a:p>
        </p:txBody>
      </p:sp>
      <p:sp>
        <p:nvSpPr>
          <p:cNvPr id="3" name="Content Placeholder 2"/>
          <p:cNvSpPr>
            <a:spLocks noGrp="1"/>
          </p:cNvSpPr>
          <p:nvPr>
            <p:ph sz="half" idx="1"/>
          </p:nvPr>
        </p:nvSpPr>
        <p:spPr>
          <a:xfrm>
            <a:off x="458788" y="1827214"/>
            <a:ext cx="4462462"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73650" y="1827214"/>
            <a:ext cx="4464050"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013EF1BF-A4F0-44F0-A556-19B2F016383F}" type="slidenum">
              <a:rPr lang="en-US"/>
              <a:pPr>
                <a:defRPr/>
              </a:pPr>
              <a:t>‹#›</a:t>
            </a:fld>
            <a:endParaRPr lang="en-US" dirty="0"/>
          </a:p>
        </p:txBody>
      </p:sp>
    </p:spTree>
    <p:extLst>
      <p:ext uri="{BB962C8B-B14F-4D97-AF65-F5344CB8AC3E}">
        <p14:creationId xmlns:p14="http://schemas.microsoft.com/office/powerpoint/2010/main" val="25790020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5614" y="455614"/>
            <a:ext cx="6400800" cy="1050925"/>
          </a:xfrm>
        </p:spPr>
        <p:txBody>
          <a:bodyPr/>
          <a:lstStyle/>
          <a:p>
            <a:r>
              <a:rPr lang="en-US"/>
              <a:t>Click to edit Master title style</a:t>
            </a:r>
          </a:p>
        </p:txBody>
      </p:sp>
      <p:sp>
        <p:nvSpPr>
          <p:cNvPr id="3" name="Chart Placeholder 2"/>
          <p:cNvSpPr>
            <a:spLocks noGrp="1"/>
          </p:cNvSpPr>
          <p:nvPr>
            <p:ph type="chart" sz="half" idx="1"/>
          </p:nvPr>
        </p:nvSpPr>
        <p:spPr>
          <a:xfrm>
            <a:off x="458788" y="1827214"/>
            <a:ext cx="4462462" cy="4662487"/>
          </a:xfrm>
        </p:spPr>
        <p:txBody>
          <a:bodyPr/>
          <a:lstStyle/>
          <a:p>
            <a:pPr lvl="0"/>
            <a:endParaRPr lang="en-US" noProof="0" dirty="0"/>
          </a:p>
        </p:txBody>
      </p:sp>
      <p:sp>
        <p:nvSpPr>
          <p:cNvPr id="4" name="Text Placeholder 3"/>
          <p:cNvSpPr>
            <a:spLocks noGrp="1"/>
          </p:cNvSpPr>
          <p:nvPr>
            <p:ph type="body" sz="half" idx="2"/>
          </p:nvPr>
        </p:nvSpPr>
        <p:spPr>
          <a:xfrm>
            <a:off x="5073650" y="1827214"/>
            <a:ext cx="4464050"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F4430DD2-19E7-45EA-80CD-EDA4B92B2207}" type="slidenum">
              <a:rPr lang="en-US"/>
              <a:pPr>
                <a:defRPr/>
              </a:pPr>
              <a:t>‹#›</a:t>
            </a:fld>
            <a:endParaRPr lang="en-US" dirty="0"/>
          </a:p>
        </p:txBody>
      </p:sp>
    </p:spTree>
    <p:extLst>
      <p:ext uri="{BB962C8B-B14F-4D97-AF65-F5344CB8AC3E}">
        <p14:creationId xmlns:p14="http://schemas.microsoft.com/office/powerpoint/2010/main" val="777974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4" y="455614"/>
            <a:ext cx="6400800" cy="1050925"/>
          </a:xfrm>
        </p:spPr>
        <p:txBody>
          <a:bodyPr/>
          <a:lstStyle/>
          <a:p>
            <a:r>
              <a:rPr lang="en-US"/>
              <a:t>Click to edit Master title style</a:t>
            </a:r>
          </a:p>
        </p:txBody>
      </p:sp>
      <p:sp>
        <p:nvSpPr>
          <p:cNvPr id="3" name="Table Placeholder 2"/>
          <p:cNvSpPr>
            <a:spLocks noGrp="1"/>
          </p:cNvSpPr>
          <p:nvPr>
            <p:ph type="tbl" idx="1"/>
          </p:nvPr>
        </p:nvSpPr>
        <p:spPr>
          <a:xfrm>
            <a:off x="458788" y="1827214"/>
            <a:ext cx="9078912" cy="4662487"/>
          </a:xfrm>
        </p:spPr>
        <p:txBody>
          <a:bodyPr/>
          <a:lstStyle/>
          <a:p>
            <a:pPr lvl="0"/>
            <a:endParaRPr lang="en-US" noProof="0" dirty="0"/>
          </a:p>
        </p:txBody>
      </p:sp>
      <p:sp>
        <p:nvSpPr>
          <p:cNvPr id="4" name="Rectangle 6"/>
          <p:cNvSpPr>
            <a:spLocks noGrp="1" noChangeArrowheads="1"/>
          </p:cNvSpPr>
          <p:nvPr>
            <p:ph type="sldNum" sz="quarter" idx="10"/>
          </p:nvPr>
        </p:nvSpPr>
        <p:spPr>
          <a:ln/>
        </p:spPr>
        <p:txBody>
          <a:bodyPr/>
          <a:lstStyle>
            <a:lvl1pPr>
              <a:defRPr/>
            </a:lvl1pPr>
          </a:lstStyle>
          <a:p>
            <a:pPr>
              <a:defRPr/>
            </a:pPr>
            <a:fld id="{47A12BB9-8C8E-429F-8FA8-BC852C01EA66}" type="slidenum">
              <a:rPr lang="en-US"/>
              <a:pPr>
                <a:defRPr/>
              </a:pPr>
              <a:t>‹#›</a:t>
            </a:fld>
            <a:endParaRPr lang="en-US" dirty="0"/>
          </a:p>
        </p:txBody>
      </p:sp>
    </p:spTree>
    <p:extLst>
      <p:ext uri="{BB962C8B-B14F-4D97-AF65-F5344CB8AC3E}">
        <p14:creationId xmlns:p14="http://schemas.microsoft.com/office/powerpoint/2010/main" val="1647754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a:t>Click to edit Master title style</a:t>
            </a:r>
          </a:p>
        </p:txBody>
      </p:sp>
      <p:sp>
        <p:nvSpPr>
          <p:cNvPr id="3" name="Subtitle 2"/>
          <p:cNvSpPr>
            <a:spLocks noGrp="1"/>
          </p:cNvSpPr>
          <p:nvPr>
            <p:ph type="subTitle" idx="1"/>
          </p:nvPr>
        </p:nvSpPr>
        <p:spPr>
          <a:xfrm>
            <a:off x="1508126" y="4403726"/>
            <a:ext cx="7042151" cy="1987550"/>
          </a:xfrm>
        </p:spPr>
        <p:txBody>
          <a:bodyPr/>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13B438E9-03D9-493C-98A2-77DAB068C937}" type="slidenum">
              <a:rPr lang="en-US"/>
              <a:pPr>
                <a:defRPr/>
              </a:pPr>
              <a:t>‹#›</a:t>
            </a:fld>
            <a:endParaRPr lang="en-US" dirty="0"/>
          </a:p>
        </p:txBody>
      </p:sp>
    </p:spTree>
    <p:extLst>
      <p:ext uri="{BB962C8B-B14F-4D97-AF65-F5344CB8AC3E}">
        <p14:creationId xmlns:p14="http://schemas.microsoft.com/office/powerpoint/2010/main" val="26953638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66751" y="455614"/>
            <a:ext cx="8932864" cy="1050925"/>
          </a:xfrm>
        </p:spPr>
        <p:txBody>
          <a:bodyPr/>
          <a:lstStyle/>
          <a:p>
            <a:r>
              <a:rPr lang="en-US"/>
              <a:t>Click to edit Master title style</a:t>
            </a:r>
          </a:p>
        </p:txBody>
      </p:sp>
      <p:sp>
        <p:nvSpPr>
          <p:cNvPr id="3" name="Content Placeholder 2"/>
          <p:cNvSpPr>
            <a:spLocks noGrp="1"/>
          </p:cNvSpPr>
          <p:nvPr>
            <p:ph sz="quarter" idx="1"/>
          </p:nvPr>
        </p:nvSpPr>
        <p:spPr>
          <a:xfrm>
            <a:off x="666751" y="1827213"/>
            <a:ext cx="4359275" cy="225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78426" y="1827213"/>
            <a:ext cx="4359275" cy="225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66750" y="4233863"/>
            <a:ext cx="8870950" cy="2255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5B950A25-0E47-4F0B-82D0-36722D1A919F}" type="slidenum">
              <a:rPr lang="en-US"/>
              <a:pPr>
                <a:defRPr/>
              </a:pPr>
              <a:t>‹#›</a:t>
            </a:fld>
            <a:endParaRPr lang="en-US" dirty="0"/>
          </a:p>
        </p:txBody>
      </p:sp>
    </p:spTree>
    <p:extLst>
      <p:ext uri="{BB962C8B-B14F-4D97-AF65-F5344CB8AC3E}">
        <p14:creationId xmlns:p14="http://schemas.microsoft.com/office/powerpoint/2010/main" val="29352673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a:t>Click to edit Master title style</a:t>
            </a:r>
          </a:p>
        </p:txBody>
      </p:sp>
      <p:sp>
        <p:nvSpPr>
          <p:cNvPr id="3" name="Subtitle 2"/>
          <p:cNvSpPr>
            <a:spLocks noGrp="1"/>
          </p:cNvSpPr>
          <p:nvPr>
            <p:ph type="subTitle" idx="1"/>
          </p:nvPr>
        </p:nvSpPr>
        <p:spPr>
          <a:xfrm>
            <a:off x="1508126" y="4403726"/>
            <a:ext cx="7042151" cy="1987550"/>
          </a:xfrm>
        </p:spPr>
        <p:txBody>
          <a:bodyPr/>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a:t>Click to edit Master subtitle style</a:t>
            </a:r>
          </a:p>
        </p:txBody>
      </p:sp>
      <p:sp>
        <p:nvSpPr>
          <p:cNvPr id="4" name="Slide Number Placeholder 5"/>
          <p:cNvSpPr>
            <a:spLocks noGrp="1"/>
          </p:cNvSpPr>
          <p:nvPr>
            <p:ph type="sldNum" sz="quarter" idx="10"/>
          </p:nvPr>
        </p:nvSpPr>
        <p:spPr>
          <a:ln/>
        </p:spPr>
        <p:txBody>
          <a:bodyPr/>
          <a:lstStyle>
            <a:lvl1pPr>
              <a:defRPr/>
            </a:lvl1pPr>
          </a:lstStyle>
          <a:p>
            <a:pPr>
              <a:defRPr/>
            </a:pPr>
            <a:fld id="{4CD6DF9E-D49E-4BF8-8912-0F50821A6D5D}" type="slidenum">
              <a:rPr lang="en-US"/>
              <a:pPr>
                <a:defRPr/>
              </a:pPr>
              <a:t>‹#›</a:t>
            </a:fld>
            <a:endParaRPr lang="en-US" dirty="0"/>
          </a:p>
        </p:txBody>
      </p:sp>
    </p:spTree>
    <p:extLst>
      <p:ext uri="{BB962C8B-B14F-4D97-AF65-F5344CB8AC3E}">
        <p14:creationId xmlns:p14="http://schemas.microsoft.com/office/powerpoint/2010/main" val="1013227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FCC1BB45-4AFF-416D-B524-29397D211C21}" type="slidenum">
              <a:rPr lang="en-US"/>
              <a:pPr>
                <a:defRPr/>
              </a:pPr>
              <a:t>‹#›</a:t>
            </a:fld>
            <a:endParaRPr lang="en-US" dirty="0"/>
          </a:p>
        </p:txBody>
      </p:sp>
    </p:spTree>
    <p:extLst>
      <p:ext uri="{BB962C8B-B14F-4D97-AF65-F5344CB8AC3E}">
        <p14:creationId xmlns:p14="http://schemas.microsoft.com/office/powerpoint/2010/main" val="1588332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a:t>Click to edit Master title style</a:t>
            </a:r>
          </a:p>
        </p:txBody>
      </p:sp>
      <p:sp>
        <p:nvSpPr>
          <p:cNvPr id="3" name="Content Placeholder 2"/>
          <p:cNvSpPr>
            <a:spLocks noGrp="1"/>
          </p:cNvSpPr>
          <p:nvPr>
            <p:ph sz="half" idx="1"/>
          </p:nvPr>
        </p:nvSpPr>
        <p:spPr>
          <a:xfrm>
            <a:off x="503238" y="1812926"/>
            <a:ext cx="4449762" cy="5130799"/>
          </a:xfrm>
          <a:prstGeom prst="rect">
            <a:avLst/>
          </a:prstGeom>
        </p:spPr>
        <p:txBody>
          <a:bodyPr lIns="91429" tIns="45715" rIns="91429" bIns="45715"/>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1" y="1812926"/>
            <a:ext cx="4449763" cy="5130799"/>
          </a:xfrm>
          <a:prstGeom prst="rect">
            <a:avLst/>
          </a:prstGeom>
        </p:spPr>
        <p:txBody>
          <a:bodyPr lIns="91429" tIns="45715" rIns="91429" bIns="45715"/>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51013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F7941F6C-E865-4E39-9971-35AA0395122E}" type="slidenum">
              <a:rPr lang="en-US"/>
              <a:pPr>
                <a:defRPr/>
              </a:pPr>
              <a:t>‹#›</a:t>
            </a:fld>
            <a:endParaRPr lang="en-US" dirty="0"/>
          </a:p>
        </p:txBody>
      </p:sp>
    </p:spTree>
    <p:extLst>
      <p:ext uri="{BB962C8B-B14F-4D97-AF65-F5344CB8AC3E}">
        <p14:creationId xmlns:p14="http://schemas.microsoft.com/office/powerpoint/2010/main" val="1588772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0689" y="1482725"/>
            <a:ext cx="4486275" cy="512921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59363" y="1482725"/>
            <a:ext cx="4487863" cy="512921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a:ln/>
        </p:spPr>
        <p:txBody>
          <a:bodyPr/>
          <a:lstStyle>
            <a:lvl1pPr>
              <a:defRPr/>
            </a:lvl1pPr>
          </a:lstStyle>
          <a:p>
            <a:pPr>
              <a:defRPr/>
            </a:pPr>
            <a:fld id="{A2D408C2-C37F-4BAD-AB47-D3C223A9E112}" type="slidenum">
              <a:rPr lang="en-US"/>
              <a:pPr>
                <a:defRPr/>
              </a:pPr>
              <a:t>‹#›</a:t>
            </a:fld>
            <a:endParaRPr lang="en-US" dirty="0"/>
          </a:p>
        </p:txBody>
      </p:sp>
    </p:spTree>
    <p:extLst>
      <p:ext uri="{BB962C8B-B14F-4D97-AF65-F5344CB8AC3E}">
        <p14:creationId xmlns:p14="http://schemas.microsoft.com/office/powerpoint/2010/main" val="37549878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ln/>
        </p:spPr>
        <p:txBody>
          <a:bodyPr/>
          <a:lstStyle>
            <a:lvl1pPr>
              <a:defRPr/>
            </a:lvl1pPr>
          </a:lstStyle>
          <a:p>
            <a:pPr>
              <a:defRPr/>
            </a:pPr>
            <a:fld id="{6F50B252-2EA3-4560-9E36-D250A9D78D29}" type="slidenum">
              <a:rPr lang="en-US"/>
              <a:pPr>
                <a:defRPr/>
              </a:pPr>
              <a:t>‹#›</a:t>
            </a:fld>
            <a:endParaRPr lang="en-US" dirty="0"/>
          </a:p>
        </p:txBody>
      </p:sp>
    </p:spTree>
    <p:extLst>
      <p:ext uri="{BB962C8B-B14F-4D97-AF65-F5344CB8AC3E}">
        <p14:creationId xmlns:p14="http://schemas.microsoft.com/office/powerpoint/2010/main" val="6946265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a:ln/>
        </p:spPr>
        <p:txBody>
          <a:bodyPr/>
          <a:lstStyle>
            <a:lvl1pPr>
              <a:defRPr/>
            </a:lvl1pPr>
          </a:lstStyle>
          <a:p>
            <a:pPr>
              <a:defRPr/>
            </a:pPr>
            <a:fld id="{A5850BE5-3D12-44F0-8D24-03DEC7BFA7EA}" type="slidenum">
              <a:rPr lang="en-US"/>
              <a:pPr>
                <a:defRPr/>
              </a:pPr>
              <a:t>‹#›</a:t>
            </a:fld>
            <a:endParaRPr lang="en-US" dirty="0"/>
          </a:p>
        </p:txBody>
      </p:sp>
    </p:spTree>
    <p:extLst>
      <p:ext uri="{BB962C8B-B14F-4D97-AF65-F5344CB8AC3E}">
        <p14:creationId xmlns:p14="http://schemas.microsoft.com/office/powerpoint/2010/main" val="32812827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39E67270-1407-4068-9EF1-6C7DDFC72038}" type="slidenum">
              <a:rPr lang="en-US"/>
              <a:pPr>
                <a:defRPr/>
              </a:pPr>
              <a:t>‹#›</a:t>
            </a:fld>
            <a:endParaRPr lang="en-US" dirty="0"/>
          </a:p>
        </p:txBody>
      </p:sp>
    </p:spTree>
    <p:extLst>
      <p:ext uri="{BB962C8B-B14F-4D97-AF65-F5344CB8AC3E}">
        <p14:creationId xmlns:p14="http://schemas.microsoft.com/office/powerpoint/2010/main" val="12803080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EACB843-5D48-4056-8465-57928637C7CB}" type="slidenum">
              <a:rPr lang="en-US"/>
              <a:pPr>
                <a:defRPr/>
              </a:pPr>
              <a:t>‹#›</a:t>
            </a:fld>
            <a:endParaRPr lang="en-US" dirty="0"/>
          </a:p>
        </p:txBody>
      </p:sp>
    </p:spTree>
    <p:extLst>
      <p:ext uri="{BB962C8B-B14F-4D97-AF65-F5344CB8AC3E}">
        <p14:creationId xmlns:p14="http://schemas.microsoft.com/office/powerpoint/2010/main" val="33889144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6" y="693738"/>
            <a:ext cx="6035675" cy="4664075"/>
          </a:xfrm>
        </p:spPr>
        <p:txBody>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dirty="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B58362D-B433-419A-9CA1-F797754CB3D8}" type="slidenum">
              <a:rPr lang="en-US"/>
              <a:pPr>
                <a:defRPr/>
              </a:pPr>
              <a:t>‹#›</a:t>
            </a:fld>
            <a:endParaRPr lang="en-US" dirty="0"/>
          </a:p>
        </p:txBody>
      </p:sp>
    </p:spTree>
    <p:extLst>
      <p:ext uri="{BB962C8B-B14F-4D97-AF65-F5344CB8AC3E}">
        <p14:creationId xmlns:p14="http://schemas.microsoft.com/office/powerpoint/2010/main" val="13361803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1DC2E2A9-0CEA-4DA7-8C40-1BD88D56F849}" type="slidenum">
              <a:rPr lang="en-US"/>
              <a:pPr>
                <a:defRPr/>
              </a:pPr>
              <a:t>‹#›</a:t>
            </a:fld>
            <a:endParaRPr lang="en-US" dirty="0"/>
          </a:p>
        </p:txBody>
      </p:sp>
    </p:spTree>
    <p:extLst>
      <p:ext uri="{BB962C8B-B14F-4D97-AF65-F5344CB8AC3E}">
        <p14:creationId xmlns:p14="http://schemas.microsoft.com/office/powerpoint/2010/main" val="1954758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5513" y="449263"/>
            <a:ext cx="2284412" cy="61626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0689" y="449263"/>
            <a:ext cx="6702425" cy="6162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05BAB2FA-A95B-4FB6-A9DE-46B01DF7855C}" type="slidenum">
              <a:rPr lang="en-US"/>
              <a:pPr>
                <a:defRPr/>
              </a:pPr>
              <a:t>‹#›</a:t>
            </a:fld>
            <a:endParaRPr lang="en-US" dirty="0"/>
          </a:p>
        </p:txBody>
      </p:sp>
    </p:spTree>
    <p:extLst>
      <p:ext uri="{BB962C8B-B14F-4D97-AF65-F5344CB8AC3E}">
        <p14:creationId xmlns:p14="http://schemas.microsoft.com/office/powerpoint/2010/main" val="30655845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a:t>Click to edit Master title style</a:t>
            </a:r>
          </a:p>
        </p:txBody>
      </p:sp>
      <p:sp>
        <p:nvSpPr>
          <p:cNvPr id="3" name="Subtitle 2"/>
          <p:cNvSpPr>
            <a:spLocks noGrp="1"/>
          </p:cNvSpPr>
          <p:nvPr>
            <p:ph type="subTitle" idx="1"/>
          </p:nvPr>
        </p:nvSpPr>
        <p:spPr>
          <a:xfrm>
            <a:off x="1508126" y="4403726"/>
            <a:ext cx="7042151" cy="1987550"/>
          </a:xfrm>
        </p:spPr>
        <p:txBody>
          <a:bodyPr/>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a:t>Click to edit Master subtitle style</a:t>
            </a:r>
          </a:p>
        </p:txBody>
      </p:sp>
      <p:sp>
        <p:nvSpPr>
          <p:cNvPr id="4" name="Slide Number Placeholder 5"/>
          <p:cNvSpPr>
            <a:spLocks noGrp="1"/>
          </p:cNvSpPr>
          <p:nvPr>
            <p:ph type="sldNum" sz="quarter" idx="10"/>
          </p:nvPr>
        </p:nvSpPr>
        <p:spPr>
          <a:ln/>
        </p:spPr>
        <p:txBody>
          <a:bodyPr/>
          <a:lstStyle>
            <a:lvl1pPr>
              <a:defRPr/>
            </a:lvl1pPr>
          </a:lstStyle>
          <a:p>
            <a:pPr>
              <a:defRPr/>
            </a:pPr>
            <a:fld id="{E1FF87E8-3735-417F-8427-B48614DC91CA}" type="slidenum">
              <a:rPr lang="en-US"/>
              <a:pPr>
                <a:defRPr/>
              </a:pPr>
              <a:t>‹#›</a:t>
            </a:fld>
            <a:endParaRPr lang="en-US" dirty="0"/>
          </a:p>
        </p:txBody>
      </p:sp>
    </p:spTree>
    <p:extLst>
      <p:ext uri="{BB962C8B-B14F-4D97-AF65-F5344CB8AC3E}">
        <p14:creationId xmlns:p14="http://schemas.microsoft.com/office/powerpoint/2010/main" val="4321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7"/>
          </a:xfrm>
          <a:prstGeom prst="rect">
            <a:avLst/>
          </a:prstGeom>
        </p:spPr>
        <p:txBody>
          <a:bodyPr lIns="91429" tIns="45715" rIns="91429" bIns="45715"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9"/>
            <a:ext cx="4443412" cy="4478337"/>
          </a:xfrm>
          <a:prstGeom prst="rect">
            <a:avLst/>
          </a:prstGeom>
        </p:spPr>
        <p:txBody>
          <a:bodyPr lIns="91429" tIns="45715" rIns="91429" bIns="45715"/>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4" y="1739900"/>
            <a:ext cx="4445000" cy="725487"/>
          </a:xfrm>
          <a:prstGeom prst="rect">
            <a:avLst/>
          </a:prstGeom>
        </p:spPr>
        <p:txBody>
          <a:bodyPr lIns="91429" tIns="45715" rIns="91429" bIns="45715"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4" y="2465389"/>
            <a:ext cx="4445000" cy="4478337"/>
          </a:xfrm>
          <a:prstGeom prst="rect">
            <a:avLst/>
          </a:prstGeom>
        </p:spPr>
        <p:txBody>
          <a:bodyPr lIns="91429" tIns="45715" rIns="91429" bIns="45715"/>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45739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FF4A3B17-68A1-4DCC-9334-40E236B26E81}" type="slidenum">
              <a:rPr lang="en-US"/>
              <a:pPr>
                <a:defRPr/>
              </a:pPr>
              <a:t>‹#›</a:t>
            </a:fld>
            <a:endParaRPr lang="en-US" dirty="0"/>
          </a:p>
        </p:txBody>
      </p:sp>
    </p:spTree>
    <p:extLst>
      <p:ext uri="{BB962C8B-B14F-4D97-AF65-F5344CB8AC3E}">
        <p14:creationId xmlns:p14="http://schemas.microsoft.com/office/powerpoint/2010/main" val="36959858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EC3714C4-9C4D-40CE-9CC7-2EA110590F4E}" type="slidenum">
              <a:rPr lang="en-US"/>
              <a:pPr>
                <a:defRPr/>
              </a:pPr>
              <a:t>‹#›</a:t>
            </a:fld>
            <a:endParaRPr lang="en-US" dirty="0"/>
          </a:p>
        </p:txBody>
      </p:sp>
    </p:spTree>
    <p:extLst>
      <p:ext uri="{BB962C8B-B14F-4D97-AF65-F5344CB8AC3E}">
        <p14:creationId xmlns:p14="http://schemas.microsoft.com/office/powerpoint/2010/main" val="12656655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20701" y="1427164"/>
            <a:ext cx="4449763" cy="5129212"/>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22863" y="1427164"/>
            <a:ext cx="4449762" cy="5129212"/>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a:ln/>
        </p:spPr>
        <p:txBody>
          <a:bodyPr/>
          <a:lstStyle>
            <a:lvl1pPr>
              <a:defRPr/>
            </a:lvl1pPr>
          </a:lstStyle>
          <a:p>
            <a:pPr>
              <a:defRPr/>
            </a:pPr>
            <a:fld id="{B6D1D156-6A82-4A67-8A9B-30186B6EC301}" type="slidenum">
              <a:rPr lang="en-US"/>
              <a:pPr>
                <a:defRPr/>
              </a:pPr>
              <a:t>‹#›</a:t>
            </a:fld>
            <a:endParaRPr lang="en-US" dirty="0"/>
          </a:p>
        </p:txBody>
      </p:sp>
    </p:spTree>
    <p:extLst>
      <p:ext uri="{BB962C8B-B14F-4D97-AF65-F5344CB8AC3E}">
        <p14:creationId xmlns:p14="http://schemas.microsoft.com/office/powerpoint/2010/main" val="35609150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ln/>
        </p:spPr>
        <p:txBody>
          <a:bodyPr/>
          <a:lstStyle>
            <a:lvl1pPr>
              <a:defRPr/>
            </a:lvl1pPr>
          </a:lstStyle>
          <a:p>
            <a:pPr>
              <a:defRPr/>
            </a:pPr>
            <a:fld id="{33FEA65E-0D5F-43E2-987F-3DB0CC066D84}" type="slidenum">
              <a:rPr lang="en-US"/>
              <a:pPr>
                <a:defRPr/>
              </a:pPr>
              <a:t>‹#›</a:t>
            </a:fld>
            <a:endParaRPr lang="en-US" dirty="0"/>
          </a:p>
        </p:txBody>
      </p:sp>
    </p:spTree>
    <p:extLst>
      <p:ext uri="{BB962C8B-B14F-4D97-AF65-F5344CB8AC3E}">
        <p14:creationId xmlns:p14="http://schemas.microsoft.com/office/powerpoint/2010/main" val="29171412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a:ln/>
        </p:spPr>
        <p:txBody>
          <a:bodyPr/>
          <a:lstStyle>
            <a:lvl1pPr>
              <a:defRPr/>
            </a:lvl1pPr>
          </a:lstStyle>
          <a:p>
            <a:pPr>
              <a:defRPr/>
            </a:pPr>
            <a:fld id="{EC4BE3DD-1470-4498-B5C9-0F265F6A9A18}" type="slidenum">
              <a:rPr lang="en-US"/>
              <a:pPr>
                <a:defRPr/>
              </a:pPr>
              <a:t>‹#›</a:t>
            </a:fld>
            <a:endParaRPr lang="en-US" dirty="0"/>
          </a:p>
        </p:txBody>
      </p:sp>
    </p:spTree>
    <p:extLst>
      <p:ext uri="{BB962C8B-B14F-4D97-AF65-F5344CB8AC3E}">
        <p14:creationId xmlns:p14="http://schemas.microsoft.com/office/powerpoint/2010/main" val="20051779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4F22BC09-FEDA-48D7-BB5A-411462780CAA}" type="slidenum">
              <a:rPr lang="en-US"/>
              <a:pPr>
                <a:defRPr/>
              </a:pPr>
              <a:t>‹#›</a:t>
            </a:fld>
            <a:endParaRPr lang="en-US" dirty="0"/>
          </a:p>
        </p:txBody>
      </p:sp>
    </p:spTree>
    <p:extLst>
      <p:ext uri="{BB962C8B-B14F-4D97-AF65-F5344CB8AC3E}">
        <p14:creationId xmlns:p14="http://schemas.microsoft.com/office/powerpoint/2010/main" val="29755743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2CC23FED-4911-4D9E-A308-70B5568E044B}" type="slidenum">
              <a:rPr lang="en-US"/>
              <a:pPr>
                <a:defRPr/>
              </a:pPr>
              <a:t>‹#›</a:t>
            </a:fld>
            <a:endParaRPr lang="en-US" dirty="0"/>
          </a:p>
        </p:txBody>
      </p:sp>
    </p:spTree>
    <p:extLst>
      <p:ext uri="{BB962C8B-B14F-4D97-AF65-F5344CB8AC3E}">
        <p14:creationId xmlns:p14="http://schemas.microsoft.com/office/powerpoint/2010/main" val="2425554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6" y="693738"/>
            <a:ext cx="6035675" cy="4664075"/>
          </a:xfrm>
        </p:spPr>
        <p:txBody>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dirty="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D605C82-2804-4F44-84D7-42A7A8EE9B34}" type="slidenum">
              <a:rPr lang="en-US"/>
              <a:pPr>
                <a:defRPr/>
              </a:pPr>
              <a:t>‹#›</a:t>
            </a:fld>
            <a:endParaRPr lang="en-US" dirty="0"/>
          </a:p>
        </p:txBody>
      </p:sp>
    </p:spTree>
    <p:extLst>
      <p:ext uri="{BB962C8B-B14F-4D97-AF65-F5344CB8AC3E}">
        <p14:creationId xmlns:p14="http://schemas.microsoft.com/office/powerpoint/2010/main" val="32552044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206D6231-BD5E-4601-94CB-BDE81A96CD1D}" type="slidenum">
              <a:rPr lang="en-US"/>
              <a:pPr>
                <a:defRPr/>
              </a:pPr>
              <a:t>‹#›</a:t>
            </a:fld>
            <a:endParaRPr lang="en-US" dirty="0"/>
          </a:p>
        </p:txBody>
      </p:sp>
    </p:spTree>
    <p:extLst>
      <p:ext uri="{BB962C8B-B14F-4D97-AF65-F5344CB8AC3E}">
        <p14:creationId xmlns:p14="http://schemas.microsoft.com/office/powerpoint/2010/main" val="8668505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10439" y="58739"/>
            <a:ext cx="2262187" cy="64976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20700" y="58739"/>
            <a:ext cx="6637338" cy="64976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7BAA1785-7B09-4240-ABBC-AE410EE92B96}" type="slidenum">
              <a:rPr lang="en-US"/>
              <a:pPr>
                <a:defRPr/>
              </a:pPr>
              <a:t>‹#›</a:t>
            </a:fld>
            <a:endParaRPr lang="en-US" dirty="0"/>
          </a:p>
        </p:txBody>
      </p:sp>
    </p:spTree>
    <p:extLst>
      <p:ext uri="{BB962C8B-B14F-4D97-AF65-F5344CB8AC3E}">
        <p14:creationId xmlns:p14="http://schemas.microsoft.com/office/powerpoint/2010/main" val="2432522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a:t>Click to edit Master title style</a:t>
            </a:r>
          </a:p>
        </p:txBody>
      </p:sp>
    </p:spTree>
    <p:extLst>
      <p:ext uri="{BB962C8B-B14F-4D97-AF65-F5344CB8AC3E}">
        <p14:creationId xmlns:p14="http://schemas.microsoft.com/office/powerpoint/2010/main" val="40861337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26989454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625B3B0-14D8-4E55-B577-14311563F99E}" type="slidenum">
              <a:rPr lang="en-US"/>
              <a:pPr>
                <a:defRPr/>
              </a:pPr>
              <a:t>‹#›</a:t>
            </a:fld>
            <a:endParaRPr lang="en-US" dirty="0"/>
          </a:p>
        </p:txBody>
      </p:sp>
    </p:spTree>
    <p:extLst>
      <p:ext uri="{BB962C8B-B14F-4D97-AF65-F5344CB8AC3E}">
        <p14:creationId xmlns:p14="http://schemas.microsoft.com/office/powerpoint/2010/main" val="26501766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8"/>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352" indent="0">
              <a:buNone/>
              <a:defRPr sz="2000"/>
            </a:lvl2pPr>
            <a:lvl3pPr marL="1018705" indent="0">
              <a:buNone/>
              <a:defRPr sz="1800"/>
            </a:lvl3pPr>
            <a:lvl4pPr marL="1528058" indent="0">
              <a:buNone/>
              <a:defRPr sz="1600"/>
            </a:lvl4pPr>
            <a:lvl5pPr marL="2037411" indent="0">
              <a:buNone/>
              <a:defRPr sz="1600"/>
            </a:lvl5pPr>
            <a:lvl6pPr marL="2546764" indent="0">
              <a:buNone/>
              <a:defRPr sz="1600"/>
            </a:lvl6pPr>
            <a:lvl7pPr marL="3056116" indent="0">
              <a:buNone/>
              <a:defRPr sz="1600"/>
            </a:lvl7pPr>
            <a:lvl8pPr marL="3565469" indent="0">
              <a:buNone/>
              <a:defRPr sz="1600"/>
            </a:lvl8pPr>
            <a:lvl9pPr marL="4074821"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E415946-7AF9-40CE-8C8C-69838291EC4A}" type="slidenum">
              <a:rPr lang="en-US"/>
              <a:pPr>
                <a:defRPr/>
              </a:pPr>
              <a:t>‹#›</a:t>
            </a:fld>
            <a:endParaRPr lang="en-US" dirty="0"/>
          </a:p>
        </p:txBody>
      </p:sp>
    </p:spTree>
    <p:extLst>
      <p:ext uri="{BB962C8B-B14F-4D97-AF65-F5344CB8AC3E}">
        <p14:creationId xmlns:p14="http://schemas.microsoft.com/office/powerpoint/2010/main" val="4238685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E54B965B-E818-478F-9936-DFEA1D749F78}" type="slidenum">
              <a:rPr lang="en-US"/>
              <a:pPr>
                <a:defRPr/>
              </a:pPr>
              <a:t>‹#›</a:t>
            </a:fld>
            <a:endParaRPr lang="en-US" dirty="0"/>
          </a:p>
        </p:txBody>
      </p:sp>
    </p:spTree>
    <p:extLst>
      <p:ext uri="{BB962C8B-B14F-4D97-AF65-F5344CB8AC3E}">
        <p14:creationId xmlns:p14="http://schemas.microsoft.com/office/powerpoint/2010/main" val="32776688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352" indent="0">
              <a:buNone/>
              <a:defRPr sz="2200" b="1"/>
            </a:lvl2pPr>
            <a:lvl3pPr marL="1018705" indent="0">
              <a:buNone/>
              <a:defRPr sz="2000" b="1"/>
            </a:lvl3pPr>
            <a:lvl4pPr marL="1528058" indent="0">
              <a:buNone/>
              <a:defRPr sz="1800" b="1"/>
            </a:lvl4pPr>
            <a:lvl5pPr marL="2037411" indent="0">
              <a:buNone/>
              <a:defRPr sz="1800" b="1"/>
            </a:lvl5pPr>
            <a:lvl6pPr marL="2546764" indent="0">
              <a:buNone/>
              <a:defRPr sz="1800" b="1"/>
            </a:lvl6pPr>
            <a:lvl7pPr marL="3056116" indent="0">
              <a:buNone/>
              <a:defRPr sz="1800" b="1"/>
            </a:lvl7pPr>
            <a:lvl8pPr marL="3565469" indent="0">
              <a:buNone/>
              <a:defRPr sz="1800" b="1"/>
            </a:lvl8pPr>
            <a:lvl9pPr marL="4074821"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29" y="1739795"/>
            <a:ext cx="4445953" cy="725064"/>
          </a:xfrm>
        </p:spPr>
        <p:txBody>
          <a:bodyPr anchor="b"/>
          <a:lstStyle>
            <a:lvl1pPr marL="0" indent="0">
              <a:buNone/>
              <a:defRPr sz="2700" b="1"/>
            </a:lvl1pPr>
            <a:lvl2pPr marL="509352" indent="0">
              <a:buNone/>
              <a:defRPr sz="2200" b="1"/>
            </a:lvl2pPr>
            <a:lvl3pPr marL="1018705" indent="0">
              <a:buNone/>
              <a:defRPr sz="2000" b="1"/>
            </a:lvl3pPr>
            <a:lvl4pPr marL="1528058" indent="0">
              <a:buNone/>
              <a:defRPr sz="1800" b="1"/>
            </a:lvl4pPr>
            <a:lvl5pPr marL="2037411" indent="0">
              <a:buNone/>
              <a:defRPr sz="1800" b="1"/>
            </a:lvl5pPr>
            <a:lvl6pPr marL="2546764" indent="0">
              <a:buNone/>
              <a:defRPr sz="1800" b="1"/>
            </a:lvl6pPr>
            <a:lvl7pPr marL="3056116" indent="0">
              <a:buNone/>
              <a:defRPr sz="1800" b="1"/>
            </a:lvl7pPr>
            <a:lvl8pPr marL="3565469" indent="0">
              <a:buNone/>
              <a:defRPr sz="1800" b="1"/>
            </a:lvl8pPr>
            <a:lvl9pPr marL="4074821"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29"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73FDF000-B00C-4968-B573-9BE29474B687}" type="slidenum">
              <a:rPr lang="en-US"/>
              <a:pPr>
                <a:defRPr/>
              </a:pPr>
              <a:t>‹#›</a:t>
            </a:fld>
            <a:endParaRPr lang="en-US" dirty="0"/>
          </a:p>
        </p:txBody>
      </p:sp>
    </p:spTree>
    <p:extLst>
      <p:ext uri="{BB962C8B-B14F-4D97-AF65-F5344CB8AC3E}">
        <p14:creationId xmlns:p14="http://schemas.microsoft.com/office/powerpoint/2010/main" val="7292682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921A0378-C22E-4D94-AC60-70230416C3F0}" type="slidenum">
              <a:rPr lang="en-US"/>
              <a:pPr>
                <a:defRPr/>
              </a:pPr>
              <a:t>‹#›</a:t>
            </a:fld>
            <a:endParaRPr lang="en-US" dirty="0"/>
          </a:p>
        </p:txBody>
      </p:sp>
    </p:spTree>
    <p:extLst>
      <p:ext uri="{BB962C8B-B14F-4D97-AF65-F5344CB8AC3E}">
        <p14:creationId xmlns:p14="http://schemas.microsoft.com/office/powerpoint/2010/main" val="35662392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505F3FF-1258-4117-A384-55B558B5FD9F}" type="slidenum">
              <a:rPr lang="en-US"/>
              <a:pPr>
                <a:defRPr/>
              </a:pPr>
              <a:t>‹#›</a:t>
            </a:fld>
            <a:endParaRPr lang="en-US" dirty="0"/>
          </a:p>
        </p:txBody>
      </p:sp>
    </p:spTree>
    <p:extLst>
      <p:ext uri="{BB962C8B-B14F-4D97-AF65-F5344CB8AC3E}">
        <p14:creationId xmlns:p14="http://schemas.microsoft.com/office/powerpoint/2010/main" val="18289142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2"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2" y="1626447"/>
            <a:ext cx="3309144" cy="5316538"/>
          </a:xfrm>
        </p:spPr>
        <p:txBody>
          <a:bodyPr/>
          <a:lstStyle>
            <a:lvl1pPr marL="0" indent="0">
              <a:buNone/>
              <a:defRPr sz="1600"/>
            </a:lvl1pPr>
            <a:lvl2pPr marL="509352" indent="0">
              <a:buNone/>
              <a:defRPr sz="1300"/>
            </a:lvl2pPr>
            <a:lvl3pPr marL="1018705" indent="0">
              <a:buNone/>
              <a:defRPr sz="1100"/>
            </a:lvl3pPr>
            <a:lvl4pPr marL="1528058" indent="0">
              <a:buNone/>
              <a:defRPr sz="1000"/>
            </a:lvl4pPr>
            <a:lvl5pPr marL="2037411" indent="0">
              <a:buNone/>
              <a:defRPr sz="1000"/>
            </a:lvl5pPr>
            <a:lvl6pPr marL="2546764" indent="0">
              <a:buNone/>
              <a:defRPr sz="1000"/>
            </a:lvl6pPr>
            <a:lvl7pPr marL="3056116" indent="0">
              <a:buNone/>
              <a:defRPr sz="1000"/>
            </a:lvl7pPr>
            <a:lvl8pPr marL="3565469" indent="0">
              <a:buNone/>
              <a:defRPr sz="1000"/>
            </a:lvl8pPr>
            <a:lvl9pPr marL="4074821"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C10DE34-7CA0-4DD6-A4DB-7007C3D43D75}" type="slidenum">
              <a:rPr lang="en-US"/>
              <a:pPr>
                <a:defRPr/>
              </a:pPr>
              <a:t>‹#›</a:t>
            </a:fld>
            <a:endParaRPr lang="en-US" dirty="0"/>
          </a:p>
        </p:txBody>
      </p:sp>
    </p:spTree>
    <p:extLst>
      <p:ext uri="{BB962C8B-B14F-4D97-AF65-F5344CB8AC3E}">
        <p14:creationId xmlns:p14="http://schemas.microsoft.com/office/powerpoint/2010/main" val="4143317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352" indent="0">
              <a:buNone/>
              <a:defRPr sz="3100"/>
            </a:lvl2pPr>
            <a:lvl3pPr marL="1018705" indent="0">
              <a:buNone/>
              <a:defRPr sz="2700"/>
            </a:lvl3pPr>
            <a:lvl4pPr marL="1528058" indent="0">
              <a:buNone/>
              <a:defRPr sz="2200"/>
            </a:lvl4pPr>
            <a:lvl5pPr marL="2037411" indent="0">
              <a:buNone/>
              <a:defRPr sz="2200"/>
            </a:lvl5pPr>
            <a:lvl6pPr marL="2546764" indent="0">
              <a:buNone/>
              <a:defRPr sz="2200"/>
            </a:lvl6pPr>
            <a:lvl7pPr marL="3056116" indent="0">
              <a:buNone/>
              <a:defRPr sz="2200"/>
            </a:lvl7pPr>
            <a:lvl8pPr marL="3565469" indent="0">
              <a:buNone/>
              <a:defRPr sz="2200"/>
            </a:lvl8pPr>
            <a:lvl9pPr marL="4074821"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352" indent="0">
              <a:buNone/>
              <a:defRPr sz="1300"/>
            </a:lvl2pPr>
            <a:lvl3pPr marL="1018705" indent="0">
              <a:buNone/>
              <a:defRPr sz="1100"/>
            </a:lvl3pPr>
            <a:lvl4pPr marL="1528058" indent="0">
              <a:buNone/>
              <a:defRPr sz="1000"/>
            </a:lvl4pPr>
            <a:lvl5pPr marL="2037411" indent="0">
              <a:buNone/>
              <a:defRPr sz="1000"/>
            </a:lvl5pPr>
            <a:lvl6pPr marL="2546764" indent="0">
              <a:buNone/>
              <a:defRPr sz="1000"/>
            </a:lvl6pPr>
            <a:lvl7pPr marL="3056116" indent="0">
              <a:buNone/>
              <a:defRPr sz="1000"/>
            </a:lvl7pPr>
            <a:lvl8pPr marL="3565469" indent="0">
              <a:buNone/>
              <a:defRPr sz="1000"/>
            </a:lvl8pPr>
            <a:lvl9pPr marL="4074821"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100F85E-1269-4B1E-87DA-A128A7EC220B}" type="slidenum">
              <a:rPr lang="en-US"/>
              <a:pPr>
                <a:defRPr/>
              </a:pPr>
              <a:t>‹#›</a:t>
            </a:fld>
            <a:endParaRPr lang="en-US" dirty="0"/>
          </a:p>
        </p:txBody>
      </p:sp>
    </p:spTree>
    <p:extLst>
      <p:ext uri="{BB962C8B-B14F-4D97-AF65-F5344CB8AC3E}">
        <p14:creationId xmlns:p14="http://schemas.microsoft.com/office/powerpoint/2010/main" val="24524383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8F02AE0-5A33-4DAE-A65B-E1C46DCABE60}" type="slidenum">
              <a:rPr lang="en-US"/>
              <a:pPr>
                <a:defRPr/>
              </a:pPr>
              <a:t>‹#›</a:t>
            </a:fld>
            <a:endParaRPr lang="en-US" dirty="0"/>
          </a:p>
        </p:txBody>
      </p:sp>
    </p:spTree>
    <p:extLst>
      <p:ext uri="{BB962C8B-B14F-4D97-AF65-F5344CB8AC3E}">
        <p14:creationId xmlns:p14="http://schemas.microsoft.com/office/powerpoint/2010/main" val="199351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1253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3DCAF71-1D7D-4DD7-B22A-D0EF81E36651}" type="slidenum">
              <a:rPr lang="en-US"/>
              <a:pPr>
                <a:defRPr/>
              </a:pPr>
              <a:t>‹#›</a:t>
            </a:fld>
            <a:endParaRPr lang="en-US" dirty="0"/>
          </a:p>
        </p:txBody>
      </p:sp>
    </p:spTree>
    <p:extLst>
      <p:ext uri="{BB962C8B-B14F-4D97-AF65-F5344CB8AC3E}">
        <p14:creationId xmlns:p14="http://schemas.microsoft.com/office/powerpoint/2010/main" val="19257306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1"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B74E52CD-19DF-4D85-926A-0FC2060C1B0C}" type="slidenum">
              <a:rPr lang="en-US"/>
              <a:pPr>
                <a:defRPr/>
              </a:pPr>
              <a:t>‹#›</a:t>
            </a:fld>
            <a:endParaRPr lang="en-US" dirty="0"/>
          </a:p>
        </p:txBody>
      </p:sp>
    </p:spTree>
    <p:extLst>
      <p:ext uri="{BB962C8B-B14F-4D97-AF65-F5344CB8AC3E}">
        <p14:creationId xmlns:p14="http://schemas.microsoft.com/office/powerpoint/2010/main" val="21952433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1"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21EEAF5D-BD07-4CC9-9FB7-16247EB9E426}" type="slidenum">
              <a:rPr lang="en-US"/>
              <a:pPr>
                <a:defRPr/>
              </a:pPr>
              <a:t>‹#›</a:t>
            </a:fld>
            <a:endParaRPr lang="en-US" dirty="0"/>
          </a:p>
        </p:txBody>
      </p:sp>
    </p:spTree>
    <p:extLst>
      <p:ext uri="{BB962C8B-B14F-4D97-AF65-F5344CB8AC3E}">
        <p14:creationId xmlns:p14="http://schemas.microsoft.com/office/powerpoint/2010/main" val="7725273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2C0E95D7-BFDB-435E-8574-24B996E05963}" type="slidenum">
              <a:rPr lang="en-US"/>
              <a:pPr>
                <a:defRPr/>
              </a:pPr>
              <a:t>‹#›</a:t>
            </a:fld>
            <a:endParaRPr lang="en-US" dirty="0"/>
          </a:p>
        </p:txBody>
      </p:sp>
    </p:spTree>
    <p:extLst>
      <p:ext uri="{BB962C8B-B14F-4D97-AF65-F5344CB8AC3E}">
        <p14:creationId xmlns:p14="http://schemas.microsoft.com/office/powerpoint/2010/main" val="1628817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233" indent="0" algn="ctr">
              <a:buNone/>
              <a:defRPr/>
            </a:lvl2pPr>
            <a:lvl3pPr marL="1018467" indent="0" algn="ctr">
              <a:buNone/>
              <a:defRPr/>
            </a:lvl3pPr>
            <a:lvl4pPr marL="1527701" indent="0" algn="ctr">
              <a:buNone/>
              <a:defRPr/>
            </a:lvl4pPr>
            <a:lvl5pPr marL="2036935" indent="0" algn="ctr">
              <a:buNone/>
              <a:defRPr/>
            </a:lvl5pPr>
            <a:lvl6pPr marL="2546169" indent="0" algn="ctr">
              <a:buNone/>
              <a:defRPr/>
            </a:lvl6pPr>
            <a:lvl7pPr marL="3055400" indent="0" algn="ctr">
              <a:buNone/>
              <a:defRPr/>
            </a:lvl7pPr>
            <a:lvl8pPr marL="3564636" indent="0" algn="ctr">
              <a:buNone/>
              <a:defRPr/>
            </a:lvl8pPr>
            <a:lvl9pPr marL="4073867"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1E78E09-0AEC-4F81-A661-31C824545ADC}" type="slidenum">
              <a:rPr lang="en-US"/>
              <a:pPr>
                <a:defRPr/>
              </a:pPr>
              <a:t>‹#›</a:t>
            </a:fld>
            <a:endParaRPr lang="en-US" dirty="0"/>
          </a:p>
        </p:txBody>
      </p:sp>
    </p:spTree>
    <p:extLst>
      <p:ext uri="{BB962C8B-B14F-4D97-AF65-F5344CB8AC3E}">
        <p14:creationId xmlns:p14="http://schemas.microsoft.com/office/powerpoint/2010/main" val="38703063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683F597-B7A1-434C-9987-F59D770B2511}" type="slidenum">
              <a:rPr lang="en-US"/>
              <a:pPr>
                <a:defRPr/>
              </a:pPr>
              <a:t>‹#›</a:t>
            </a:fld>
            <a:endParaRPr lang="en-US" dirty="0"/>
          </a:p>
        </p:txBody>
      </p:sp>
    </p:spTree>
    <p:extLst>
      <p:ext uri="{BB962C8B-B14F-4D97-AF65-F5344CB8AC3E}">
        <p14:creationId xmlns:p14="http://schemas.microsoft.com/office/powerpoint/2010/main" val="9888063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1"/>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233" indent="0">
              <a:buNone/>
              <a:defRPr sz="2000"/>
            </a:lvl2pPr>
            <a:lvl3pPr marL="1018467" indent="0">
              <a:buNone/>
              <a:defRPr sz="1800"/>
            </a:lvl3pPr>
            <a:lvl4pPr marL="1527701" indent="0">
              <a:buNone/>
              <a:defRPr sz="1600"/>
            </a:lvl4pPr>
            <a:lvl5pPr marL="2036935" indent="0">
              <a:buNone/>
              <a:defRPr sz="1600"/>
            </a:lvl5pPr>
            <a:lvl6pPr marL="2546169" indent="0">
              <a:buNone/>
              <a:defRPr sz="1600"/>
            </a:lvl6pPr>
            <a:lvl7pPr marL="3055400" indent="0">
              <a:buNone/>
              <a:defRPr sz="1600"/>
            </a:lvl7pPr>
            <a:lvl8pPr marL="3564636" indent="0">
              <a:buNone/>
              <a:defRPr sz="1600"/>
            </a:lvl8pPr>
            <a:lvl9pPr marL="4073867"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BCC11AB-C72B-48E4-8B61-4760E4DEEE57}" type="slidenum">
              <a:rPr lang="en-US"/>
              <a:pPr>
                <a:defRPr/>
              </a:pPr>
              <a:t>‹#›</a:t>
            </a:fld>
            <a:endParaRPr lang="en-US" dirty="0"/>
          </a:p>
        </p:txBody>
      </p:sp>
    </p:spTree>
    <p:extLst>
      <p:ext uri="{BB962C8B-B14F-4D97-AF65-F5344CB8AC3E}">
        <p14:creationId xmlns:p14="http://schemas.microsoft.com/office/powerpoint/2010/main" val="30850299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9D275653-22C8-4876-A72D-425D52D08A57}" type="slidenum">
              <a:rPr lang="en-US"/>
              <a:pPr>
                <a:defRPr/>
              </a:pPr>
              <a:t>‹#›</a:t>
            </a:fld>
            <a:endParaRPr lang="en-US" dirty="0"/>
          </a:p>
        </p:txBody>
      </p:sp>
    </p:spTree>
    <p:extLst>
      <p:ext uri="{BB962C8B-B14F-4D97-AF65-F5344CB8AC3E}">
        <p14:creationId xmlns:p14="http://schemas.microsoft.com/office/powerpoint/2010/main" val="29177504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1" y="1739795"/>
            <a:ext cx="4445953"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1"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0BAE74FB-4303-4D22-B712-1828F6E7F7E7}" type="slidenum">
              <a:rPr lang="en-US"/>
              <a:pPr>
                <a:defRPr/>
              </a:pPr>
              <a:t>‹#›</a:t>
            </a:fld>
            <a:endParaRPr lang="en-US" dirty="0"/>
          </a:p>
        </p:txBody>
      </p:sp>
    </p:spTree>
    <p:extLst>
      <p:ext uri="{BB962C8B-B14F-4D97-AF65-F5344CB8AC3E}">
        <p14:creationId xmlns:p14="http://schemas.microsoft.com/office/powerpoint/2010/main" val="33993471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65CF79D6-1983-425E-8701-EC2C0F705723}" type="slidenum">
              <a:rPr lang="en-US"/>
              <a:pPr>
                <a:defRPr/>
              </a:pPr>
              <a:t>‹#›</a:t>
            </a:fld>
            <a:endParaRPr lang="en-US" dirty="0"/>
          </a:p>
        </p:txBody>
      </p:sp>
    </p:spTree>
    <p:extLst>
      <p:ext uri="{BB962C8B-B14F-4D97-AF65-F5344CB8AC3E}">
        <p14:creationId xmlns:p14="http://schemas.microsoft.com/office/powerpoint/2010/main" val="1741175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a:prstGeom prst="rect">
            <a:avLst/>
          </a:prstGeom>
        </p:spPr>
        <p:txBody>
          <a:bodyPr lIns="91429" tIns="45715" rIns="91429" bIns="45715"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a:prstGeom prst="rect">
            <a:avLst/>
          </a:prstGeom>
        </p:spPr>
        <p:txBody>
          <a:bodyPr lIns="91429" tIns="45715" rIns="91429" bIns="45715"/>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9" y="1627189"/>
            <a:ext cx="3308350" cy="5316537"/>
          </a:xfrm>
          <a:prstGeom prst="rect">
            <a:avLst/>
          </a:prstGeom>
        </p:spPr>
        <p:txBody>
          <a:bodyPr lIns="91429" tIns="45715" rIns="91429" bIns="45715"/>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Tree>
    <p:extLst>
      <p:ext uri="{BB962C8B-B14F-4D97-AF65-F5344CB8AC3E}">
        <p14:creationId xmlns:p14="http://schemas.microsoft.com/office/powerpoint/2010/main" val="30305766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DEBF062-74C9-4A89-9BEF-9C0A49FAB339}" type="slidenum">
              <a:rPr lang="en-US"/>
              <a:pPr>
                <a:defRPr/>
              </a:pPr>
              <a:t>‹#›</a:t>
            </a:fld>
            <a:endParaRPr lang="en-US" dirty="0"/>
          </a:p>
        </p:txBody>
      </p:sp>
    </p:spTree>
    <p:extLst>
      <p:ext uri="{BB962C8B-B14F-4D97-AF65-F5344CB8AC3E}">
        <p14:creationId xmlns:p14="http://schemas.microsoft.com/office/powerpoint/2010/main" val="16793725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4"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4" y="1626447"/>
            <a:ext cx="3309144" cy="5316538"/>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25593C4-1D31-420D-A68D-B030CF641349}" type="slidenum">
              <a:rPr lang="en-US"/>
              <a:pPr>
                <a:defRPr/>
              </a:pPr>
              <a:t>‹#›</a:t>
            </a:fld>
            <a:endParaRPr lang="en-US" dirty="0"/>
          </a:p>
        </p:txBody>
      </p:sp>
    </p:spTree>
    <p:extLst>
      <p:ext uri="{BB962C8B-B14F-4D97-AF65-F5344CB8AC3E}">
        <p14:creationId xmlns:p14="http://schemas.microsoft.com/office/powerpoint/2010/main" val="36884938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33" indent="0">
              <a:buNone/>
              <a:defRPr sz="3100"/>
            </a:lvl2pPr>
            <a:lvl3pPr marL="1018467" indent="0">
              <a:buNone/>
              <a:defRPr sz="2700"/>
            </a:lvl3pPr>
            <a:lvl4pPr marL="1527701" indent="0">
              <a:buNone/>
              <a:defRPr sz="2200"/>
            </a:lvl4pPr>
            <a:lvl5pPr marL="2036935" indent="0">
              <a:buNone/>
              <a:defRPr sz="2200"/>
            </a:lvl5pPr>
            <a:lvl6pPr marL="2546169" indent="0">
              <a:buNone/>
              <a:defRPr sz="2200"/>
            </a:lvl6pPr>
            <a:lvl7pPr marL="3055400" indent="0">
              <a:buNone/>
              <a:defRPr sz="2200"/>
            </a:lvl7pPr>
            <a:lvl8pPr marL="3564636" indent="0">
              <a:buNone/>
              <a:defRPr sz="2200"/>
            </a:lvl8pPr>
            <a:lvl9pPr marL="4073867"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6D4DFD7-999D-41CA-BC50-F47F89594EF1}" type="slidenum">
              <a:rPr lang="en-US"/>
              <a:pPr>
                <a:defRPr/>
              </a:pPr>
              <a:t>‹#›</a:t>
            </a:fld>
            <a:endParaRPr lang="en-US" dirty="0"/>
          </a:p>
        </p:txBody>
      </p:sp>
    </p:spTree>
    <p:extLst>
      <p:ext uri="{BB962C8B-B14F-4D97-AF65-F5344CB8AC3E}">
        <p14:creationId xmlns:p14="http://schemas.microsoft.com/office/powerpoint/2010/main" val="116598048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B7BBA61-5B89-4CFF-B03C-2B6C089A274B}" type="slidenum">
              <a:rPr lang="en-US"/>
              <a:pPr>
                <a:defRPr/>
              </a:pPr>
              <a:t>‹#›</a:t>
            </a:fld>
            <a:endParaRPr lang="en-US" dirty="0"/>
          </a:p>
        </p:txBody>
      </p:sp>
    </p:spTree>
    <p:extLst>
      <p:ext uri="{BB962C8B-B14F-4D97-AF65-F5344CB8AC3E}">
        <p14:creationId xmlns:p14="http://schemas.microsoft.com/office/powerpoint/2010/main" val="42249834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D6ED8DF-B4E2-465F-A254-0B3AF3D68CF9}" type="slidenum">
              <a:rPr lang="en-US"/>
              <a:pPr>
                <a:defRPr/>
              </a:pPr>
              <a:t>‹#›</a:t>
            </a:fld>
            <a:endParaRPr lang="en-US" dirty="0"/>
          </a:p>
        </p:txBody>
      </p:sp>
    </p:spTree>
    <p:extLst>
      <p:ext uri="{BB962C8B-B14F-4D97-AF65-F5344CB8AC3E}">
        <p14:creationId xmlns:p14="http://schemas.microsoft.com/office/powerpoint/2010/main" val="25517938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74" indent="0" algn="ctr">
              <a:buNone/>
              <a:defRPr/>
            </a:lvl2pPr>
            <a:lvl3pPr marL="1018348" indent="0" algn="ctr">
              <a:buNone/>
              <a:defRPr/>
            </a:lvl3pPr>
            <a:lvl4pPr marL="1527523" indent="0" algn="ctr">
              <a:buNone/>
              <a:defRPr/>
            </a:lvl4pPr>
            <a:lvl5pPr marL="2036696" indent="0" algn="ctr">
              <a:buNone/>
              <a:defRPr/>
            </a:lvl5pPr>
            <a:lvl6pPr marL="2545871" indent="0" algn="ctr">
              <a:buNone/>
              <a:defRPr/>
            </a:lvl6pPr>
            <a:lvl7pPr marL="3055043" indent="0" algn="ctr">
              <a:buNone/>
              <a:defRPr/>
            </a:lvl7pPr>
            <a:lvl8pPr marL="3564219" indent="0" algn="ctr">
              <a:buNone/>
              <a:defRPr/>
            </a:lvl8pPr>
            <a:lvl9pPr marL="407339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CDD02167-4ED1-4091-9A6A-8087744CE742}" type="slidenum">
              <a:rPr lang="en-US"/>
              <a:pPr>
                <a:defRPr/>
              </a:pPr>
              <a:t>‹#›</a:t>
            </a:fld>
            <a:endParaRPr lang="en-US" dirty="0"/>
          </a:p>
        </p:txBody>
      </p:sp>
    </p:spTree>
    <p:extLst>
      <p:ext uri="{BB962C8B-B14F-4D97-AF65-F5344CB8AC3E}">
        <p14:creationId xmlns:p14="http://schemas.microsoft.com/office/powerpoint/2010/main" val="33183178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5782CFD-B733-4E3A-BB7D-3E474AAEDB7A}" type="slidenum">
              <a:rPr lang="en-US"/>
              <a:pPr>
                <a:defRPr/>
              </a:pPr>
              <a:t>‹#›</a:t>
            </a:fld>
            <a:endParaRPr lang="en-US" dirty="0"/>
          </a:p>
        </p:txBody>
      </p:sp>
    </p:spTree>
    <p:extLst>
      <p:ext uri="{BB962C8B-B14F-4D97-AF65-F5344CB8AC3E}">
        <p14:creationId xmlns:p14="http://schemas.microsoft.com/office/powerpoint/2010/main" val="30002917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2"/>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74" indent="0">
              <a:buNone/>
              <a:defRPr sz="2000"/>
            </a:lvl2pPr>
            <a:lvl3pPr marL="1018348" indent="0">
              <a:buNone/>
              <a:defRPr sz="1800"/>
            </a:lvl3pPr>
            <a:lvl4pPr marL="1527523" indent="0">
              <a:buNone/>
              <a:defRPr sz="1600"/>
            </a:lvl4pPr>
            <a:lvl5pPr marL="2036696" indent="0">
              <a:buNone/>
              <a:defRPr sz="1600"/>
            </a:lvl5pPr>
            <a:lvl6pPr marL="2545871" indent="0">
              <a:buNone/>
              <a:defRPr sz="1600"/>
            </a:lvl6pPr>
            <a:lvl7pPr marL="3055043" indent="0">
              <a:buNone/>
              <a:defRPr sz="1600"/>
            </a:lvl7pPr>
            <a:lvl8pPr marL="3564219" indent="0">
              <a:buNone/>
              <a:defRPr sz="1600"/>
            </a:lvl8pPr>
            <a:lvl9pPr marL="407339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A7CFA252-CB19-46BD-A226-3100BFE56B05}" type="slidenum">
              <a:rPr lang="en-US"/>
              <a:pPr>
                <a:defRPr/>
              </a:pPr>
              <a:t>‹#›</a:t>
            </a:fld>
            <a:endParaRPr lang="en-US" dirty="0"/>
          </a:p>
        </p:txBody>
      </p:sp>
    </p:spTree>
    <p:extLst>
      <p:ext uri="{BB962C8B-B14F-4D97-AF65-F5344CB8AC3E}">
        <p14:creationId xmlns:p14="http://schemas.microsoft.com/office/powerpoint/2010/main" val="17324629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949FFDA-314B-43D8-9864-1B819C66993B}" type="slidenum">
              <a:rPr lang="en-US"/>
              <a:pPr>
                <a:defRPr/>
              </a:pPr>
              <a:t>‹#›</a:t>
            </a:fld>
            <a:endParaRPr lang="en-US" dirty="0"/>
          </a:p>
        </p:txBody>
      </p:sp>
    </p:spTree>
    <p:extLst>
      <p:ext uri="{BB962C8B-B14F-4D97-AF65-F5344CB8AC3E}">
        <p14:creationId xmlns:p14="http://schemas.microsoft.com/office/powerpoint/2010/main" val="5655488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2" y="1739795"/>
            <a:ext cx="4445953"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2"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CDD2C0C4-DE47-4F67-8837-5693DA147C7E}" type="slidenum">
              <a:rPr lang="en-US"/>
              <a:pPr>
                <a:defRPr/>
              </a:pPr>
              <a:t>‹#›</a:t>
            </a:fld>
            <a:endParaRPr lang="en-US" dirty="0"/>
          </a:p>
        </p:txBody>
      </p:sp>
    </p:spTree>
    <p:extLst>
      <p:ext uri="{BB962C8B-B14F-4D97-AF65-F5344CB8AC3E}">
        <p14:creationId xmlns:p14="http://schemas.microsoft.com/office/powerpoint/2010/main" val="187560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a:prstGeom prst="rect">
            <a:avLst/>
          </a:prstGeom>
        </p:spPr>
        <p:txBody>
          <a:bodyPr lIns="91429" tIns="45715" rIns="91429" bIns="45715"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6" y="693738"/>
            <a:ext cx="6035675" cy="4664075"/>
          </a:xfrm>
          <a:prstGeom prst="rect">
            <a:avLst/>
          </a:prstGeom>
        </p:spPr>
        <p:txBody>
          <a:bodyPr lIns="91429" tIns="45715" rIns="91429" bIns="45715"/>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dirty="0"/>
          </a:p>
        </p:txBody>
      </p:sp>
      <p:sp>
        <p:nvSpPr>
          <p:cNvPr id="4" name="Text Placeholder 3"/>
          <p:cNvSpPr>
            <a:spLocks noGrp="1"/>
          </p:cNvSpPr>
          <p:nvPr>
            <p:ph type="body" sz="half" idx="2"/>
          </p:nvPr>
        </p:nvSpPr>
        <p:spPr>
          <a:xfrm>
            <a:off x="1971676" y="6083300"/>
            <a:ext cx="6035675" cy="911225"/>
          </a:xfrm>
          <a:prstGeom prst="rect">
            <a:avLst/>
          </a:prstGeom>
        </p:spPr>
        <p:txBody>
          <a:bodyPr lIns="91429" tIns="45715" rIns="91429" bIns="45715"/>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a:t>Click to edit Master text styles</a:t>
            </a:r>
          </a:p>
        </p:txBody>
      </p:sp>
    </p:spTree>
    <p:extLst>
      <p:ext uri="{BB962C8B-B14F-4D97-AF65-F5344CB8AC3E}">
        <p14:creationId xmlns:p14="http://schemas.microsoft.com/office/powerpoint/2010/main" val="38355184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687BC2AE-CD7A-468D-B6FD-785322FE8988}" type="slidenum">
              <a:rPr lang="en-US"/>
              <a:pPr>
                <a:defRPr/>
              </a:pPr>
              <a:t>‹#›</a:t>
            </a:fld>
            <a:endParaRPr lang="en-US" dirty="0"/>
          </a:p>
        </p:txBody>
      </p:sp>
    </p:spTree>
    <p:extLst>
      <p:ext uri="{BB962C8B-B14F-4D97-AF65-F5344CB8AC3E}">
        <p14:creationId xmlns:p14="http://schemas.microsoft.com/office/powerpoint/2010/main" val="29221378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155FE38-57E1-4546-9838-D63FE2926DD7}" type="slidenum">
              <a:rPr lang="en-US"/>
              <a:pPr>
                <a:defRPr/>
              </a:pPr>
              <a:t>‹#›</a:t>
            </a:fld>
            <a:endParaRPr lang="en-US" dirty="0"/>
          </a:p>
        </p:txBody>
      </p:sp>
    </p:spTree>
    <p:extLst>
      <p:ext uri="{BB962C8B-B14F-4D97-AF65-F5344CB8AC3E}">
        <p14:creationId xmlns:p14="http://schemas.microsoft.com/office/powerpoint/2010/main" val="24507531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marL="381880" indent="-381880">
              <a:buClr>
                <a:schemeClr val="accent2"/>
              </a:buClr>
              <a:buFont typeface="Arial" pitchFamily="34" charset="0"/>
              <a:buChar char="•"/>
              <a:defRPr sz="2200"/>
            </a:lvl1pPr>
            <a:lvl2pPr marL="834479" indent="-325306">
              <a:buClr>
                <a:schemeClr val="accent2"/>
              </a:buClr>
              <a:buFont typeface="Arial" pitchFamily="34" charset="0"/>
              <a:buChar char="•"/>
              <a:defRPr sz="2200"/>
            </a:lvl2pPr>
            <a:lvl3pPr marL="1272936" indent="-254586">
              <a:buClr>
                <a:schemeClr val="accent2"/>
              </a:buClr>
              <a:buFont typeface="Arial" pitchFamily="34" charset="0"/>
              <a:buChar char="•"/>
              <a:defRPr sz="2200"/>
            </a:lvl3pPr>
            <a:lvl4pPr marL="1782108" indent="-254586">
              <a:buClr>
                <a:schemeClr val="accent2"/>
              </a:buClr>
              <a:buFont typeface="Arial" pitchFamily="34" charset="0"/>
              <a:buChar char="•"/>
              <a:defRPr sz="2200"/>
            </a:lvl4pPr>
            <a:lvl5pPr marL="2291283" indent="-25458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6FE27AF-C733-4897-A029-1A5E401BB91A}" type="slidenum">
              <a:rPr lang="en-US"/>
              <a:pPr>
                <a:defRPr/>
              </a:pPr>
              <a:t>‹#›</a:t>
            </a:fld>
            <a:endParaRPr lang="en-US" dirty="0"/>
          </a:p>
        </p:txBody>
      </p:sp>
    </p:spTree>
    <p:extLst>
      <p:ext uri="{BB962C8B-B14F-4D97-AF65-F5344CB8AC3E}">
        <p14:creationId xmlns:p14="http://schemas.microsoft.com/office/powerpoint/2010/main" val="34913613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74" indent="0">
              <a:buNone/>
              <a:defRPr sz="3100"/>
            </a:lvl2pPr>
            <a:lvl3pPr marL="1018348" indent="0">
              <a:buNone/>
              <a:defRPr sz="2700"/>
            </a:lvl3pPr>
            <a:lvl4pPr marL="1527523" indent="0">
              <a:buNone/>
              <a:defRPr sz="2200"/>
            </a:lvl4pPr>
            <a:lvl5pPr marL="2036696" indent="0">
              <a:buNone/>
              <a:defRPr sz="2200"/>
            </a:lvl5pPr>
            <a:lvl6pPr marL="2545871" indent="0">
              <a:buNone/>
              <a:defRPr sz="2200"/>
            </a:lvl6pPr>
            <a:lvl7pPr marL="3055043" indent="0">
              <a:buNone/>
              <a:defRPr sz="2200"/>
            </a:lvl7pPr>
            <a:lvl8pPr marL="3564219" indent="0">
              <a:buNone/>
              <a:defRPr sz="2200"/>
            </a:lvl8pPr>
            <a:lvl9pPr marL="4073390" indent="0">
              <a:buNone/>
              <a:defRPr sz="2200"/>
            </a:lvl9pPr>
          </a:lstStyle>
          <a:p>
            <a:pPr lvl="0"/>
            <a:r>
              <a:rPr lang="en-US" noProof="0" dirty="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FD0AA34-FA64-458D-89A9-AF33D2D39A7F}" type="slidenum">
              <a:rPr lang="en-US"/>
              <a:pPr>
                <a:defRPr/>
              </a:pPr>
              <a:t>‹#›</a:t>
            </a:fld>
            <a:endParaRPr lang="en-US" dirty="0"/>
          </a:p>
        </p:txBody>
      </p:sp>
    </p:spTree>
    <p:extLst>
      <p:ext uri="{BB962C8B-B14F-4D97-AF65-F5344CB8AC3E}">
        <p14:creationId xmlns:p14="http://schemas.microsoft.com/office/powerpoint/2010/main" val="2921579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0031EE0-6452-4ECD-8448-78AFC3D40C75}" type="slidenum">
              <a:rPr lang="en-US"/>
              <a:pPr>
                <a:defRPr/>
              </a:pPr>
              <a:t>‹#›</a:t>
            </a:fld>
            <a:endParaRPr lang="en-US" dirty="0"/>
          </a:p>
        </p:txBody>
      </p:sp>
    </p:spTree>
    <p:extLst>
      <p:ext uri="{BB962C8B-B14F-4D97-AF65-F5344CB8AC3E}">
        <p14:creationId xmlns:p14="http://schemas.microsoft.com/office/powerpoint/2010/main" val="304360983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A887EF6-5416-4308-9232-CBE3D2FE2679}" type="slidenum">
              <a:rPr lang="en-US"/>
              <a:pPr>
                <a:defRPr/>
              </a:pPr>
              <a:t>‹#›</a:t>
            </a:fld>
            <a:endParaRPr lang="en-US" dirty="0"/>
          </a:p>
        </p:txBody>
      </p:sp>
    </p:spTree>
    <p:extLst>
      <p:ext uri="{BB962C8B-B14F-4D97-AF65-F5344CB8AC3E}">
        <p14:creationId xmlns:p14="http://schemas.microsoft.com/office/powerpoint/2010/main" val="32568374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a:t>Click to edit Master title style</a:t>
            </a:r>
          </a:p>
        </p:txBody>
      </p:sp>
    </p:spTree>
    <p:extLst>
      <p:ext uri="{BB962C8B-B14F-4D97-AF65-F5344CB8AC3E}">
        <p14:creationId xmlns:p14="http://schemas.microsoft.com/office/powerpoint/2010/main" val="2098778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3280880F-BF97-4626-9A7D-AE9DA6288AC8}" type="slidenum">
              <a:rPr lang="en-US"/>
              <a:pPr>
                <a:defRPr/>
              </a:pPr>
              <a:t>‹#›</a:t>
            </a:fld>
            <a:endParaRPr lang="en-US" dirty="0"/>
          </a:p>
        </p:txBody>
      </p:sp>
    </p:spTree>
    <p:extLst>
      <p:ext uri="{BB962C8B-B14F-4D97-AF65-F5344CB8AC3E}">
        <p14:creationId xmlns:p14="http://schemas.microsoft.com/office/powerpoint/2010/main" val="9266927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a:t>Click to edit Master title style</a:t>
            </a:r>
          </a:p>
        </p:txBody>
      </p:sp>
      <p:sp>
        <p:nvSpPr>
          <p:cNvPr id="3" name="Content Placeholder 2"/>
          <p:cNvSpPr>
            <a:spLocks noGrp="1"/>
          </p:cNvSpPr>
          <p:nvPr>
            <p:ph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020" y="267716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020" y="4922520"/>
            <a:ext cx="4526280" cy="20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AA127093-E3AC-45B3-BFAE-AC26AA85663D}" type="slidenum">
              <a:rPr lang="en-US"/>
              <a:pPr>
                <a:defRPr/>
              </a:pPr>
              <a:t>‹#›</a:t>
            </a:fld>
            <a:endParaRPr lang="en-US" dirty="0"/>
          </a:p>
        </p:txBody>
      </p:sp>
    </p:spTree>
    <p:extLst>
      <p:ext uri="{BB962C8B-B14F-4D97-AF65-F5344CB8AC3E}">
        <p14:creationId xmlns:p14="http://schemas.microsoft.com/office/powerpoint/2010/main" val="7967271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a:t>Click to edit Master title style</a:t>
            </a:r>
          </a:p>
        </p:txBody>
      </p:sp>
      <p:sp>
        <p:nvSpPr>
          <p:cNvPr id="3" name="Text Placeholder 2"/>
          <p:cNvSpPr>
            <a:spLocks noGrp="1"/>
          </p:cNvSpPr>
          <p:nvPr>
            <p:ph type="body" sz="half" idx="1"/>
          </p:nvPr>
        </p:nvSpPr>
        <p:spPr>
          <a:xfrm>
            <a:off x="41910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2677160"/>
            <a:ext cx="4526280" cy="431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C870C54-E949-4D31-8AB7-B8B4CFEE0945}" type="slidenum">
              <a:rPr lang="en-US"/>
              <a:pPr>
                <a:defRPr/>
              </a:pPr>
              <a:t>‹#›</a:t>
            </a:fld>
            <a:endParaRPr lang="en-US" dirty="0"/>
          </a:p>
        </p:txBody>
      </p:sp>
    </p:spTree>
    <p:extLst>
      <p:ext uri="{BB962C8B-B14F-4D97-AF65-F5344CB8AC3E}">
        <p14:creationId xmlns:p14="http://schemas.microsoft.com/office/powerpoint/2010/main" val="1030080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6" Type="http://schemas.openxmlformats.org/officeDocument/2006/relationships/theme" Target="../theme/theme10.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2" Type="http://schemas.openxmlformats.org/officeDocument/2006/relationships/slideLayout" Target="../slideLayouts/slideLayout131.xml"/><Relationship Id="rId16" Type="http://schemas.openxmlformats.org/officeDocument/2006/relationships/image" Target="../media/image4.png"/><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theme" Target="../theme/theme11.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4.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2.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2" Type="http://schemas.openxmlformats.org/officeDocument/2006/relationships/slideLayout" Target="../slideLayouts/slideLayout156.xml"/><Relationship Id="rId16" Type="http://schemas.openxmlformats.org/officeDocument/2006/relationships/theme" Target="../theme/theme13.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2" Type="http://schemas.openxmlformats.org/officeDocument/2006/relationships/slideLayout" Target="../slideLayouts/slideLayout171.xml"/><Relationship Id="rId16" Type="http://schemas.openxmlformats.org/officeDocument/2006/relationships/theme" Target="../theme/theme14.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2.xml"/><Relationship Id="rId13" Type="http://schemas.openxmlformats.org/officeDocument/2006/relationships/slideLayout" Target="../slideLayouts/slideLayout197.xml"/><Relationship Id="rId3" Type="http://schemas.openxmlformats.org/officeDocument/2006/relationships/slideLayout" Target="../slideLayouts/slideLayout187.xml"/><Relationship Id="rId7" Type="http://schemas.openxmlformats.org/officeDocument/2006/relationships/slideLayout" Target="../slideLayouts/slideLayout191.xml"/><Relationship Id="rId12" Type="http://schemas.openxmlformats.org/officeDocument/2006/relationships/slideLayout" Target="../slideLayouts/slideLayout196.xml"/><Relationship Id="rId2" Type="http://schemas.openxmlformats.org/officeDocument/2006/relationships/slideLayout" Target="../slideLayouts/slideLayout186.xml"/><Relationship Id="rId16" Type="http://schemas.openxmlformats.org/officeDocument/2006/relationships/theme" Target="../theme/theme15.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5" Type="http://schemas.openxmlformats.org/officeDocument/2006/relationships/slideLayout" Target="../slideLayouts/slideLayout189.xml"/><Relationship Id="rId15" Type="http://schemas.openxmlformats.org/officeDocument/2006/relationships/slideLayout" Target="../slideLayouts/slideLayout199.xml"/><Relationship Id="rId10" Type="http://schemas.openxmlformats.org/officeDocument/2006/relationships/slideLayout" Target="../slideLayouts/slideLayout194.xml"/><Relationship Id="rId4" Type="http://schemas.openxmlformats.org/officeDocument/2006/relationships/slideLayout" Target="../slideLayouts/slideLayout188.xml"/><Relationship Id="rId9" Type="http://schemas.openxmlformats.org/officeDocument/2006/relationships/slideLayout" Target="../slideLayouts/slideLayout193.xml"/><Relationship Id="rId14" Type="http://schemas.openxmlformats.org/officeDocument/2006/relationships/slideLayout" Target="../slideLayouts/slideLayout19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jpeg"/><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3.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image" Target="../media/image4.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theme" Target="../theme/theme6.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4.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6" Type="http://schemas.openxmlformats.org/officeDocument/2006/relationships/theme" Target="../theme/theme8.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6" Type="http://schemas.openxmlformats.org/officeDocument/2006/relationships/theme" Target="../theme/theme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Lst>
  <p:txStyles>
    <p:titleStyle>
      <a:lvl1pPr algn="ctr" rtl="0" eaLnBrk="0" fontAlgn="base" hangingPunct="0">
        <a:spcBef>
          <a:spcPct val="0"/>
        </a:spcBef>
        <a:spcAft>
          <a:spcPct val="0"/>
        </a:spcAft>
        <a:defRPr sz="4300">
          <a:solidFill>
            <a:schemeClr val="tx2"/>
          </a:solidFill>
          <a:latin typeface="+mj-lt"/>
          <a:ea typeface="ＭＳ Ｐゴシック" charset="0"/>
          <a:cs typeface="+mj-cs"/>
        </a:defRPr>
      </a:lvl1pPr>
      <a:lvl2pPr algn="ctr" rtl="0" eaLnBrk="0" fontAlgn="base" hangingPunct="0">
        <a:spcBef>
          <a:spcPct val="0"/>
        </a:spcBef>
        <a:spcAft>
          <a:spcPct val="0"/>
        </a:spcAft>
        <a:defRPr sz="4300">
          <a:solidFill>
            <a:schemeClr val="tx2"/>
          </a:solidFill>
          <a:latin typeface="Arial" charset="0"/>
          <a:ea typeface="ＭＳ Ｐゴシック" charset="0"/>
        </a:defRPr>
      </a:lvl2pPr>
      <a:lvl3pPr algn="ctr" rtl="0" eaLnBrk="0" fontAlgn="base" hangingPunct="0">
        <a:spcBef>
          <a:spcPct val="0"/>
        </a:spcBef>
        <a:spcAft>
          <a:spcPct val="0"/>
        </a:spcAft>
        <a:defRPr sz="4300">
          <a:solidFill>
            <a:schemeClr val="tx2"/>
          </a:solidFill>
          <a:latin typeface="Arial" charset="0"/>
          <a:ea typeface="ＭＳ Ｐゴシック" charset="0"/>
        </a:defRPr>
      </a:lvl3pPr>
      <a:lvl4pPr algn="ctr" rtl="0" eaLnBrk="0" fontAlgn="base" hangingPunct="0">
        <a:spcBef>
          <a:spcPct val="0"/>
        </a:spcBef>
        <a:spcAft>
          <a:spcPct val="0"/>
        </a:spcAft>
        <a:defRPr sz="4300">
          <a:solidFill>
            <a:schemeClr val="tx2"/>
          </a:solidFill>
          <a:latin typeface="Arial" charset="0"/>
          <a:ea typeface="ＭＳ Ｐゴシック" charset="0"/>
        </a:defRPr>
      </a:lvl4pPr>
      <a:lvl5pPr algn="ctr" rtl="0" eaLnBrk="0" fontAlgn="base" hangingPunct="0">
        <a:spcBef>
          <a:spcPct val="0"/>
        </a:spcBef>
        <a:spcAft>
          <a:spcPct val="0"/>
        </a:spcAft>
        <a:defRPr sz="4300">
          <a:solidFill>
            <a:schemeClr val="tx2"/>
          </a:solidFill>
          <a:latin typeface="Arial" charset="0"/>
          <a:ea typeface="ＭＳ Ｐゴシック" charset="0"/>
        </a:defRPr>
      </a:lvl5pPr>
      <a:lvl6pPr marL="457146" algn="ctr" rtl="0" fontAlgn="base">
        <a:spcBef>
          <a:spcPct val="0"/>
        </a:spcBef>
        <a:spcAft>
          <a:spcPct val="0"/>
        </a:spcAft>
        <a:defRPr sz="4300">
          <a:solidFill>
            <a:schemeClr val="tx2"/>
          </a:solidFill>
          <a:latin typeface="Arial" charset="0"/>
        </a:defRPr>
      </a:lvl6pPr>
      <a:lvl7pPr marL="914294" algn="ctr" rtl="0" fontAlgn="base">
        <a:spcBef>
          <a:spcPct val="0"/>
        </a:spcBef>
        <a:spcAft>
          <a:spcPct val="0"/>
        </a:spcAft>
        <a:defRPr sz="4300">
          <a:solidFill>
            <a:schemeClr val="tx2"/>
          </a:solidFill>
          <a:latin typeface="Arial" charset="0"/>
        </a:defRPr>
      </a:lvl7pPr>
      <a:lvl8pPr marL="1371440" algn="ctr" rtl="0" fontAlgn="base">
        <a:spcBef>
          <a:spcPct val="0"/>
        </a:spcBef>
        <a:spcAft>
          <a:spcPct val="0"/>
        </a:spcAft>
        <a:defRPr sz="4300">
          <a:solidFill>
            <a:schemeClr val="tx2"/>
          </a:solidFill>
          <a:latin typeface="Arial" charset="0"/>
        </a:defRPr>
      </a:lvl8pPr>
      <a:lvl9pPr marL="1828586" algn="ctr" rtl="0" fontAlgn="base">
        <a:spcBef>
          <a:spcPct val="0"/>
        </a:spcBef>
        <a:spcAft>
          <a:spcPct val="0"/>
        </a:spcAft>
        <a:defRPr sz="43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1363" indent="-284163" algn="l" rtl="0" eaLnBrk="0" fontAlgn="base" hangingPunct="0">
        <a:spcBef>
          <a:spcPct val="20000"/>
        </a:spcBef>
        <a:spcAft>
          <a:spcPct val="0"/>
        </a:spcAft>
        <a:buChar char="–"/>
        <a:defRPr sz="2800">
          <a:solidFill>
            <a:schemeClr val="tx1"/>
          </a:solidFill>
          <a:latin typeface="+mn-lt"/>
          <a:ea typeface="ＭＳ Ｐゴシック" charset="0"/>
        </a:defRPr>
      </a:lvl2pPr>
      <a:lvl3pPr marL="1141413" indent="-227013" algn="l" rtl="0" eaLnBrk="0" fontAlgn="base" hangingPunct="0">
        <a:spcBef>
          <a:spcPct val="20000"/>
        </a:spcBef>
        <a:spcAft>
          <a:spcPct val="0"/>
        </a:spcAft>
        <a:buChar char="•"/>
        <a:defRPr sz="2500">
          <a:solidFill>
            <a:schemeClr val="tx1"/>
          </a:solidFill>
          <a:latin typeface="+mn-lt"/>
          <a:ea typeface="ＭＳ Ｐゴシック" charset="0"/>
        </a:defRPr>
      </a:lvl3pPr>
      <a:lvl4pPr marL="1598613" indent="-227013" algn="l" rtl="0" eaLnBrk="0" fontAlgn="base" hangingPunct="0">
        <a:spcBef>
          <a:spcPct val="20000"/>
        </a:spcBef>
        <a:spcAft>
          <a:spcPct val="0"/>
        </a:spcAft>
        <a:buChar char="–"/>
        <a:defRPr sz="2000">
          <a:solidFill>
            <a:schemeClr val="tx1"/>
          </a:solidFill>
          <a:latin typeface="+mn-lt"/>
          <a:ea typeface="ＭＳ Ｐゴシック" charset="0"/>
        </a:defRPr>
      </a:lvl4pPr>
      <a:lvl5pPr marL="2055813" indent="-227013" algn="l" rtl="0" eaLnBrk="0" fontAlgn="base" hangingPunct="0">
        <a:spcBef>
          <a:spcPct val="20000"/>
        </a:spcBef>
        <a:spcAft>
          <a:spcPct val="0"/>
        </a:spcAft>
        <a:buChar char="»"/>
        <a:defRPr sz="2000">
          <a:solidFill>
            <a:schemeClr val="tx1"/>
          </a:solidFill>
          <a:latin typeface="+mn-lt"/>
          <a:ea typeface="ＭＳ Ｐゴシック" charset="0"/>
        </a:defRPr>
      </a:lvl5pPr>
      <a:lvl6pPr marL="2514306" indent="-228574" algn="l" rtl="0" fontAlgn="base">
        <a:spcBef>
          <a:spcPct val="20000"/>
        </a:spcBef>
        <a:spcAft>
          <a:spcPct val="0"/>
        </a:spcAft>
        <a:buChar char="»"/>
        <a:defRPr sz="2000">
          <a:solidFill>
            <a:schemeClr val="tx1"/>
          </a:solidFill>
          <a:latin typeface="+mn-lt"/>
        </a:defRPr>
      </a:lvl6pPr>
      <a:lvl7pPr marL="2971452" indent="-228574" algn="l" rtl="0" fontAlgn="base">
        <a:spcBef>
          <a:spcPct val="20000"/>
        </a:spcBef>
        <a:spcAft>
          <a:spcPct val="0"/>
        </a:spcAft>
        <a:buChar char="»"/>
        <a:defRPr sz="2000">
          <a:solidFill>
            <a:schemeClr val="tx1"/>
          </a:solidFill>
          <a:latin typeface="+mn-lt"/>
        </a:defRPr>
      </a:lvl7pPr>
      <a:lvl8pPr marL="3428600" indent="-228574" algn="l" rtl="0" fontAlgn="base">
        <a:spcBef>
          <a:spcPct val="20000"/>
        </a:spcBef>
        <a:spcAft>
          <a:spcPct val="0"/>
        </a:spcAft>
        <a:buChar char="»"/>
        <a:defRPr sz="2000">
          <a:solidFill>
            <a:schemeClr val="tx1"/>
          </a:solidFill>
          <a:latin typeface="+mn-lt"/>
        </a:defRPr>
      </a:lvl8pPr>
      <a:lvl9pPr marL="3885746" indent="-22857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23" tIns="50911" rIns="101823" bIns="50911"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23" tIns="50911" rIns="101823" bIns="5091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23" tIns="50911" rIns="101823" bIns="50911"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7E7187CB-2CE3-4F7A-A5F7-42E8957DC5D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 id="2147484500" r:id="rId12"/>
    <p:sldLayoutId id="2147484425" r:id="rId13"/>
    <p:sldLayoutId id="2147484426" r:id="rId14"/>
    <p:sldLayoutId id="2147484427"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115" algn="l" rtl="0" eaLnBrk="1" fontAlgn="base" hangingPunct="1">
        <a:lnSpc>
          <a:spcPct val="85000"/>
        </a:lnSpc>
        <a:spcBef>
          <a:spcPct val="0"/>
        </a:spcBef>
        <a:spcAft>
          <a:spcPct val="0"/>
        </a:spcAft>
        <a:defRPr sz="4900" b="1">
          <a:solidFill>
            <a:schemeClr val="accent2"/>
          </a:solidFill>
          <a:latin typeface="Arial" charset="0"/>
        </a:defRPr>
      </a:lvl6pPr>
      <a:lvl7pPr marL="1018228" algn="l" rtl="0" eaLnBrk="1" fontAlgn="base" hangingPunct="1">
        <a:lnSpc>
          <a:spcPct val="85000"/>
        </a:lnSpc>
        <a:spcBef>
          <a:spcPct val="0"/>
        </a:spcBef>
        <a:spcAft>
          <a:spcPct val="0"/>
        </a:spcAft>
        <a:defRPr sz="4900" b="1">
          <a:solidFill>
            <a:schemeClr val="accent2"/>
          </a:solidFill>
          <a:latin typeface="Arial" charset="0"/>
        </a:defRPr>
      </a:lvl7pPr>
      <a:lvl8pPr marL="1527344" algn="l" rtl="0" eaLnBrk="1" fontAlgn="base" hangingPunct="1">
        <a:lnSpc>
          <a:spcPct val="85000"/>
        </a:lnSpc>
        <a:spcBef>
          <a:spcPct val="0"/>
        </a:spcBef>
        <a:spcAft>
          <a:spcPct val="0"/>
        </a:spcAft>
        <a:defRPr sz="4900" b="1">
          <a:solidFill>
            <a:schemeClr val="accent2"/>
          </a:solidFill>
          <a:latin typeface="Arial" charset="0"/>
        </a:defRPr>
      </a:lvl8pPr>
      <a:lvl9pPr marL="2036458"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129"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09245"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8359"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7471"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228" rtl="0" eaLnBrk="1" latinLnBrk="0" hangingPunct="1">
        <a:defRPr sz="2000" kern="1200">
          <a:solidFill>
            <a:schemeClr val="tx1"/>
          </a:solidFill>
          <a:latin typeface="+mn-lt"/>
          <a:ea typeface="+mn-ea"/>
          <a:cs typeface="+mn-cs"/>
        </a:defRPr>
      </a:lvl1pPr>
      <a:lvl2pPr marL="509115" algn="l" defTabSz="1018228" rtl="0" eaLnBrk="1" latinLnBrk="0" hangingPunct="1">
        <a:defRPr sz="2000" kern="1200">
          <a:solidFill>
            <a:schemeClr val="tx1"/>
          </a:solidFill>
          <a:latin typeface="+mn-lt"/>
          <a:ea typeface="+mn-ea"/>
          <a:cs typeface="+mn-cs"/>
        </a:defRPr>
      </a:lvl2pPr>
      <a:lvl3pPr marL="1018228" algn="l" defTabSz="1018228" rtl="0" eaLnBrk="1" latinLnBrk="0" hangingPunct="1">
        <a:defRPr sz="2000" kern="1200">
          <a:solidFill>
            <a:schemeClr val="tx1"/>
          </a:solidFill>
          <a:latin typeface="+mn-lt"/>
          <a:ea typeface="+mn-ea"/>
          <a:cs typeface="+mn-cs"/>
        </a:defRPr>
      </a:lvl3pPr>
      <a:lvl4pPr marL="1527344" algn="l" defTabSz="1018228" rtl="0" eaLnBrk="1" latinLnBrk="0" hangingPunct="1">
        <a:defRPr sz="2000" kern="1200">
          <a:solidFill>
            <a:schemeClr val="tx1"/>
          </a:solidFill>
          <a:latin typeface="+mn-lt"/>
          <a:ea typeface="+mn-ea"/>
          <a:cs typeface="+mn-cs"/>
        </a:defRPr>
      </a:lvl4pPr>
      <a:lvl5pPr marL="2036458" algn="l" defTabSz="1018228" rtl="0" eaLnBrk="1" latinLnBrk="0" hangingPunct="1">
        <a:defRPr sz="2000" kern="1200">
          <a:solidFill>
            <a:schemeClr val="tx1"/>
          </a:solidFill>
          <a:latin typeface="+mn-lt"/>
          <a:ea typeface="+mn-ea"/>
          <a:cs typeface="+mn-cs"/>
        </a:defRPr>
      </a:lvl5pPr>
      <a:lvl6pPr marL="2545574" algn="l" defTabSz="1018228" rtl="0" eaLnBrk="1" latinLnBrk="0" hangingPunct="1">
        <a:defRPr sz="2000" kern="1200">
          <a:solidFill>
            <a:schemeClr val="tx1"/>
          </a:solidFill>
          <a:latin typeface="+mn-lt"/>
          <a:ea typeface="+mn-ea"/>
          <a:cs typeface="+mn-cs"/>
        </a:defRPr>
      </a:lvl6pPr>
      <a:lvl7pPr marL="3054686" algn="l" defTabSz="1018228" rtl="0" eaLnBrk="1" latinLnBrk="0" hangingPunct="1">
        <a:defRPr sz="2000" kern="1200">
          <a:solidFill>
            <a:schemeClr val="tx1"/>
          </a:solidFill>
          <a:latin typeface="+mn-lt"/>
          <a:ea typeface="+mn-ea"/>
          <a:cs typeface="+mn-cs"/>
        </a:defRPr>
      </a:lvl7pPr>
      <a:lvl8pPr marL="3563802" algn="l" defTabSz="1018228" rtl="0" eaLnBrk="1" latinLnBrk="0" hangingPunct="1">
        <a:defRPr sz="2000" kern="1200">
          <a:solidFill>
            <a:schemeClr val="tx1"/>
          </a:solidFill>
          <a:latin typeface="+mn-lt"/>
          <a:ea typeface="+mn-ea"/>
          <a:cs typeface="+mn-cs"/>
        </a:defRPr>
      </a:lvl8pPr>
      <a:lvl9pPr marL="4072914" algn="l" defTabSz="1018228" rtl="0" eaLnBrk="1" latinLnBrk="0" hangingPunct="1">
        <a:defRPr sz="20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82" tIns="50941" rIns="101882" bIns="50941"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EDB9A40F-C4F9-458B-BAFD-BF04E9B16821}" type="slidenum">
              <a:rPr lang="en-US"/>
              <a:pPr>
                <a:defRPr/>
              </a:pPr>
              <a:t>‹#›</a:t>
            </a:fld>
            <a:endParaRPr lang="en-US" dirty="0"/>
          </a:p>
        </p:txBody>
      </p:sp>
      <p:pic>
        <p:nvPicPr>
          <p:cNvPr id="10245" name="Picture 12"/>
          <p:cNvPicPr>
            <a:picLocks noChangeAspect="1" noChangeArrowheads="1"/>
          </p:cNvPicPr>
          <p:nvPr/>
        </p:nvPicPr>
        <p:blipFill>
          <a:blip r:embed="rId16">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01"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 id="2147484439" r:id="rId13"/>
    <p:sldLayoutId id="2147484440" r:id="rId14"/>
  </p:sldLayoutIdLst>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412" algn="l" rtl="0" eaLnBrk="1" fontAlgn="base" hangingPunct="1">
        <a:lnSpc>
          <a:spcPct val="85000"/>
        </a:lnSpc>
        <a:spcBef>
          <a:spcPct val="0"/>
        </a:spcBef>
        <a:spcAft>
          <a:spcPct val="0"/>
        </a:spcAft>
        <a:defRPr sz="4900" b="1">
          <a:solidFill>
            <a:schemeClr val="accent2"/>
          </a:solidFill>
          <a:latin typeface="Arial" charset="0"/>
        </a:defRPr>
      </a:lvl6pPr>
      <a:lvl7pPr marL="1018824" algn="l" rtl="0" eaLnBrk="1" fontAlgn="base" hangingPunct="1">
        <a:lnSpc>
          <a:spcPct val="85000"/>
        </a:lnSpc>
        <a:spcBef>
          <a:spcPct val="0"/>
        </a:spcBef>
        <a:spcAft>
          <a:spcPct val="0"/>
        </a:spcAft>
        <a:defRPr sz="4900" b="1">
          <a:solidFill>
            <a:schemeClr val="accent2"/>
          </a:solidFill>
          <a:latin typeface="Arial" charset="0"/>
        </a:defRPr>
      </a:lvl7pPr>
      <a:lvl8pPr marL="1528237" algn="l" rtl="0" eaLnBrk="1" fontAlgn="base" hangingPunct="1">
        <a:lnSpc>
          <a:spcPct val="85000"/>
        </a:lnSpc>
        <a:spcBef>
          <a:spcPct val="0"/>
        </a:spcBef>
        <a:spcAft>
          <a:spcPct val="0"/>
        </a:spcAft>
        <a:defRPr sz="4900" b="1">
          <a:solidFill>
            <a:schemeClr val="accent2"/>
          </a:solidFill>
          <a:latin typeface="Arial" charset="0"/>
        </a:defRPr>
      </a:lvl8pPr>
      <a:lvl9pPr marL="2037649"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b="1">
          <a:solidFill>
            <a:schemeClr val="accent2"/>
          </a:solidFill>
          <a:latin typeface="+mn-lt"/>
          <a:ea typeface="ＭＳ Ｐゴシック" charset="0"/>
          <a:cs typeface="+mn-cs"/>
        </a:defRPr>
      </a:lvl1pPr>
      <a:lvl2pPr marL="833438" indent="-325438"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3pPr>
      <a:lvl4pPr marL="1782763"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4pPr>
      <a:lvl5pPr marL="2292350"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5pPr>
      <a:lvl6pPr marL="2801767"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6pPr>
      <a:lvl7pPr marL="3311180"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7pPr>
      <a:lvl8pPr marL="3820592"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8pPr>
      <a:lvl9pPr marL="4330004"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bodyPr>
          <a:lstStyle/>
          <a:p>
            <a:pPr lvl="0"/>
            <a:r>
              <a:rPr lang="en-US"/>
              <a:t>Click to edit Master title style</a:t>
            </a:r>
          </a:p>
        </p:txBody>
      </p:sp>
      <p:sp>
        <p:nvSpPr>
          <p:cNvPr id="11267"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70" tIns="50935" rIns="101870" bIns="50935"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C121D75B-5143-42D2-A853-3AB63A9763EE}" type="slidenum">
              <a:rPr lang="en-US"/>
              <a:pPr>
                <a:defRPr/>
              </a:pPr>
              <a:t>‹#›</a:t>
            </a:fld>
            <a:endParaRPr lang="en-US" dirty="0"/>
          </a:p>
        </p:txBody>
      </p:sp>
      <p:pic>
        <p:nvPicPr>
          <p:cNvPr id="11269" name="Picture 12"/>
          <p:cNvPicPr>
            <a:picLocks noChangeAspect="1" noChangeArrowheads="1"/>
          </p:cNvPicPr>
          <p:nvPr/>
        </p:nvPicPr>
        <p:blipFill>
          <a:blip r:embed="rId1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41" r:id="rId1"/>
    <p:sldLayoutId id="2147484442" r:id="rId2"/>
    <p:sldLayoutId id="2147484443" r:id="rId3"/>
    <p:sldLayoutId id="2147484444" r:id="rId4"/>
    <p:sldLayoutId id="2147484445" r:id="rId5"/>
    <p:sldLayoutId id="2147484446" r:id="rId6"/>
    <p:sldLayoutId id="2147484447" r:id="rId7"/>
    <p:sldLayoutId id="2147484448" r:id="rId8"/>
    <p:sldLayoutId id="2147484449" r:id="rId9"/>
    <p:sldLayoutId id="2147484450" r:id="rId10"/>
    <p:sldLayoutId id="2147484451" r:id="rId11"/>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352" algn="l" rtl="0" eaLnBrk="1" fontAlgn="base" hangingPunct="1">
        <a:lnSpc>
          <a:spcPct val="85000"/>
        </a:lnSpc>
        <a:spcBef>
          <a:spcPct val="0"/>
        </a:spcBef>
        <a:spcAft>
          <a:spcPct val="0"/>
        </a:spcAft>
        <a:defRPr sz="4900" b="1">
          <a:solidFill>
            <a:schemeClr val="accent2"/>
          </a:solidFill>
          <a:latin typeface="Arial" charset="0"/>
        </a:defRPr>
      </a:lvl6pPr>
      <a:lvl7pPr marL="1018705" algn="l" rtl="0" eaLnBrk="1" fontAlgn="base" hangingPunct="1">
        <a:lnSpc>
          <a:spcPct val="85000"/>
        </a:lnSpc>
        <a:spcBef>
          <a:spcPct val="0"/>
        </a:spcBef>
        <a:spcAft>
          <a:spcPct val="0"/>
        </a:spcAft>
        <a:defRPr sz="4900" b="1">
          <a:solidFill>
            <a:schemeClr val="accent2"/>
          </a:solidFill>
          <a:latin typeface="Arial" charset="0"/>
        </a:defRPr>
      </a:lvl7pPr>
      <a:lvl8pPr marL="1528058" algn="l" rtl="0" eaLnBrk="1" fontAlgn="base" hangingPunct="1">
        <a:lnSpc>
          <a:spcPct val="85000"/>
        </a:lnSpc>
        <a:spcBef>
          <a:spcPct val="0"/>
        </a:spcBef>
        <a:spcAft>
          <a:spcPct val="0"/>
        </a:spcAft>
        <a:defRPr sz="4900" b="1">
          <a:solidFill>
            <a:schemeClr val="accent2"/>
          </a:solidFill>
          <a:latin typeface="Arial" charset="0"/>
        </a:defRPr>
      </a:lvl8pPr>
      <a:lvl9pPr marL="2037411"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1440"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793"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20145"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9498"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705" rtl="0" eaLnBrk="1" latinLnBrk="0" hangingPunct="1">
        <a:defRPr sz="2000" kern="1200">
          <a:solidFill>
            <a:schemeClr val="tx1"/>
          </a:solidFill>
          <a:latin typeface="+mn-lt"/>
          <a:ea typeface="+mn-ea"/>
          <a:cs typeface="+mn-cs"/>
        </a:defRPr>
      </a:lvl1pPr>
      <a:lvl2pPr marL="509352" algn="l" defTabSz="1018705" rtl="0" eaLnBrk="1" latinLnBrk="0" hangingPunct="1">
        <a:defRPr sz="2000" kern="1200">
          <a:solidFill>
            <a:schemeClr val="tx1"/>
          </a:solidFill>
          <a:latin typeface="+mn-lt"/>
          <a:ea typeface="+mn-ea"/>
          <a:cs typeface="+mn-cs"/>
        </a:defRPr>
      </a:lvl2pPr>
      <a:lvl3pPr marL="1018705" algn="l" defTabSz="1018705" rtl="0" eaLnBrk="1" latinLnBrk="0" hangingPunct="1">
        <a:defRPr sz="2000" kern="1200">
          <a:solidFill>
            <a:schemeClr val="tx1"/>
          </a:solidFill>
          <a:latin typeface="+mn-lt"/>
          <a:ea typeface="+mn-ea"/>
          <a:cs typeface="+mn-cs"/>
        </a:defRPr>
      </a:lvl3pPr>
      <a:lvl4pPr marL="1528058" algn="l" defTabSz="1018705" rtl="0" eaLnBrk="1" latinLnBrk="0" hangingPunct="1">
        <a:defRPr sz="2000" kern="1200">
          <a:solidFill>
            <a:schemeClr val="tx1"/>
          </a:solidFill>
          <a:latin typeface="+mn-lt"/>
          <a:ea typeface="+mn-ea"/>
          <a:cs typeface="+mn-cs"/>
        </a:defRPr>
      </a:lvl4pPr>
      <a:lvl5pPr marL="2037411" algn="l" defTabSz="1018705" rtl="0" eaLnBrk="1" latinLnBrk="0" hangingPunct="1">
        <a:defRPr sz="2000" kern="1200">
          <a:solidFill>
            <a:schemeClr val="tx1"/>
          </a:solidFill>
          <a:latin typeface="+mn-lt"/>
          <a:ea typeface="+mn-ea"/>
          <a:cs typeface="+mn-cs"/>
        </a:defRPr>
      </a:lvl5pPr>
      <a:lvl6pPr marL="2546764" algn="l" defTabSz="1018705" rtl="0" eaLnBrk="1" latinLnBrk="0" hangingPunct="1">
        <a:defRPr sz="2000" kern="1200">
          <a:solidFill>
            <a:schemeClr val="tx1"/>
          </a:solidFill>
          <a:latin typeface="+mn-lt"/>
          <a:ea typeface="+mn-ea"/>
          <a:cs typeface="+mn-cs"/>
        </a:defRPr>
      </a:lvl6pPr>
      <a:lvl7pPr marL="3056116" algn="l" defTabSz="1018705" rtl="0" eaLnBrk="1" latinLnBrk="0" hangingPunct="1">
        <a:defRPr sz="2000" kern="1200">
          <a:solidFill>
            <a:schemeClr val="tx1"/>
          </a:solidFill>
          <a:latin typeface="+mn-lt"/>
          <a:ea typeface="+mn-ea"/>
          <a:cs typeface="+mn-cs"/>
        </a:defRPr>
      </a:lvl7pPr>
      <a:lvl8pPr marL="3565469" algn="l" defTabSz="1018705" rtl="0" eaLnBrk="1" latinLnBrk="0" hangingPunct="1">
        <a:defRPr sz="2000" kern="1200">
          <a:solidFill>
            <a:schemeClr val="tx1"/>
          </a:solidFill>
          <a:latin typeface="+mn-lt"/>
          <a:ea typeface="+mn-ea"/>
          <a:cs typeface="+mn-cs"/>
        </a:defRPr>
      </a:lvl8pPr>
      <a:lvl9pPr marL="4074821" algn="l" defTabSz="1018705" rtl="0" eaLnBrk="1" latinLnBrk="0" hangingPunct="1">
        <a:defRPr sz="20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58" tIns="50929" rIns="101858" bIns="50929"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DF2DAA43-874A-4E3F-BA6A-AFD18A7FDEF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52" r:id="rId1"/>
    <p:sldLayoutId id="2147484453" r:id="rId2"/>
    <p:sldLayoutId id="2147484454" r:id="rId3"/>
    <p:sldLayoutId id="2147484455" r:id="rId4"/>
    <p:sldLayoutId id="2147484456" r:id="rId5"/>
    <p:sldLayoutId id="2147484457" r:id="rId6"/>
    <p:sldLayoutId id="2147484458" r:id="rId7"/>
    <p:sldLayoutId id="2147484459" r:id="rId8"/>
    <p:sldLayoutId id="2147484460" r:id="rId9"/>
    <p:sldLayoutId id="2147484461" r:id="rId10"/>
    <p:sldLayoutId id="2147484462" r:id="rId11"/>
    <p:sldLayoutId id="2147484502" r:id="rId12"/>
    <p:sldLayoutId id="2147484463" r:id="rId13"/>
    <p:sldLayoutId id="2147484464" r:id="rId14"/>
    <p:sldLayoutId id="2147484465"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92" algn="l" rtl="0" eaLnBrk="1" fontAlgn="base" hangingPunct="1">
        <a:lnSpc>
          <a:spcPct val="85000"/>
        </a:lnSpc>
        <a:spcBef>
          <a:spcPct val="0"/>
        </a:spcBef>
        <a:spcAft>
          <a:spcPct val="0"/>
        </a:spcAft>
        <a:defRPr sz="4900" b="1">
          <a:solidFill>
            <a:schemeClr val="accent2"/>
          </a:solidFill>
          <a:latin typeface="Arial" charset="0"/>
        </a:defRPr>
      </a:lvl6pPr>
      <a:lvl7pPr marL="1018586" algn="l" rtl="0" eaLnBrk="1" fontAlgn="base" hangingPunct="1">
        <a:lnSpc>
          <a:spcPct val="85000"/>
        </a:lnSpc>
        <a:spcBef>
          <a:spcPct val="0"/>
        </a:spcBef>
        <a:spcAft>
          <a:spcPct val="0"/>
        </a:spcAft>
        <a:defRPr sz="4900" b="1">
          <a:solidFill>
            <a:schemeClr val="accent2"/>
          </a:solidFill>
          <a:latin typeface="Arial" charset="0"/>
        </a:defRPr>
      </a:lvl7pPr>
      <a:lvl8pPr marL="1527879" algn="l" rtl="0" eaLnBrk="1" fontAlgn="base" hangingPunct="1">
        <a:lnSpc>
          <a:spcPct val="85000"/>
        </a:lnSpc>
        <a:spcBef>
          <a:spcPct val="0"/>
        </a:spcBef>
        <a:spcAft>
          <a:spcPct val="0"/>
        </a:spcAft>
        <a:defRPr sz="4900" b="1">
          <a:solidFill>
            <a:schemeClr val="accent2"/>
          </a:solidFill>
          <a:latin typeface="Arial" charset="0"/>
        </a:defRPr>
      </a:lvl8pPr>
      <a:lvl9pPr marL="2037173"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111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406"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698"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99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586" rtl="0" eaLnBrk="1" latinLnBrk="0" hangingPunct="1">
        <a:defRPr sz="2000" kern="1200">
          <a:solidFill>
            <a:schemeClr val="tx1"/>
          </a:solidFill>
          <a:latin typeface="+mn-lt"/>
          <a:ea typeface="+mn-ea"/>
          <a:cs typeface="+mn-cs"/>
        </a:defRPr>
      </a:lvl1pPr>
      <a:lvl2pPr marL="509292" algn="l" defTabSz="1018586" rtl="0" eaLnBrk="1" latinLnBrk="0" hangingPunct="1">
        <a:defRPr sz="2000" kern="1200">
          <a:solidFill>
            <a:schemeClr val="tx1"/>
          </a:solidFill>
          <a:latin typeface="+mn-lt"/>
          <a:ea typeface="+mn-ea"/>
          <a:cs typeface="+mn-cs"/>
        </a:defRPr>
      </a:lvl2pPr>
      <a:lvl3pPr marL="1018586" algn="l" defTabSz="1018586" rtl="0" eaLnBrk="1" latinLnBrk="0" hangingPunct="1">
        <a:defRPr sz="2000" kern="1200">
          <a:solidFill>
            <a:schemeClr val="tx1"/>
          </a:solidFill>
          <a:latin typeface="+mn-lt"/>
          <a:ea typeface="+mn-ea"/>
          <a:cs typeface="+mn-cs"/>
        </a:defRPr>
      </a:lvl3pPr>
      <a:lvl4pPr marL="1527879" algn="l" defTabSz="1018586" rtl="0" eaLnBrk="1" latinLnBrk="0" hangingPunct="1">
        <a:defRPr sz="2000" kern="1200">
          <a:solidFill>
            <a:schemeClr val="tx1"/>
          </a:solidFill>
          <a:latin typeface="+mn-lt"/>
          <a:ea typeface="+mn-ea"/>
          <a:cs typeface="+mn-cs"/>
        </a:defRPr>
      </a:lvl4pPr>
      <a:lvl5pPr marL="2037173" algn="l" defTabSz="1018586" rtl="0" eaLnBrk="1" latinLnBrk="0" hangingPunct="1">
        <a:defRPr sz="2000" kern="1200">
          <a:solidFill>
            <a:schemeClr val="tx1"/>
          </a:solidFill>
          <a:latin typeface="+mn-lt"/>
          <a:ea typeface="+mn-ea"/>
          <a:cs typeface="+mn-cs"/>
        </a:defRPr>
      </a:lvl5pPr>
      <a:lvl6pPr marL="2546466" algn="l" defTabSz="1018586" rtl="0" eaLnBrk="1" latinLnBrk="0" hangingPunct="1">
        <a:defRPr sz="2000" kern="1200">
          <a:solidFill>
            <a:schemeClr val="tx1"/>
          </a:solidFill>
          <a:latin typeface="+mn-lt"/>
          <a:ea typeface="+mn-ea"/>
          <a:cs typeface="+mn-cs"/>
        </a:defRPr>
      </a:lvl6pPr>
      <a:lvl7pPr marL="3055758" algn="l" defTabSz="1018586" rtl="0" eaLnBrk="1" latinLnBrk="0" hangingPunct="1">
        <a:defRPr sz="2000" kern="1200">
          <a:solidFill>
            <a:schemeClr val="tx1"/>
          </a:solidFill>
          <a:latin typeface="+mn-lt"/>
          <a:ea typeface="+mn-ea"/>
          <a:cs typeface="+mn-cs"/>
        </a:defRPr>
      </a:lvl7pPr>
      <a:lvl8pPr marL="3565052" algn="l" defTabSz="1018586" rtl="0" eaLnBrk="1" latinLnBrk="0" hangingPunct="1">
        <a:defRPr sz="2000" kern="1200">
          <a:solidFill>
            <a:schemeClr val="tx1"/>
          </a:solidFill>
          <a:latin typeface="+mn-lt"/>
          <a:ea typeface="+mn-ea"/>
          <a:cs typeface="+mn-cs"/>
        </a:defRPr>
      </a:lvl8pPr>
      <a:lvl9pPr marL="4074344" algn="l" defTabSz="1018586" rtl="0" eaLnBrk="1" latinLnBrk="0" hangingPunct="1">
        <a:defRPr sz="20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46" tIns="50923" rIns="101846" bIns="50923"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018BDDD4-AD14-468C-BAE2-5BFA1D4F821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503" r:id="rId12"/>
    <p:sldLayoutId id="2147484477" r:id="rId13"/>
    <p:sldLayoutId id="2147484478" r:id="rId14"/>
    <p:sldLayoutId id="2147484479"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33" algn="l" rtl="0" eaLnBrk="1" fontAlgn="base" hangingPunct="1">
        <a:lnSpc>
          <a:spcPct val="85000"/>
        </a:lnSpc>
        <a:spcBef>
          <a:spcPct val="0"/>
        </a:spcBef>
        <a:spcAft>
          <a:spcPct val="0"/>
        </a:spcAft>
        <a:defRPr sz="4900" b="1">
          <a:solidFill>
            <a:schemeClr val="accent2"/>
          </a:solidFill>
          <a:latin typeface="Arial" charset="0"/>
        </a:defRPr>
      </a:lvl6pPr>
      <a:lvl7pPr marL="1018467" algn="l" rtl="0" eaLnBrk="1" fontAlgn="base" hangingPunct="1">
        <a:lnSpc>
          <a:spcPct val="85000"/>
        </a:lnSpc>
        <a:spcBef>
          <a:spcPct val="0"/>
        </a:spcBef>
        <a:spcAft>
          <a:spcPct val="0"/>
        </a:spcAft>
        <a:defRPr sz="4900" b="1">
          <a:solidFill>
            <a:schemeClr val="accent2"/>
          </a:solidFill>
          <a:latin typeface="Arial" charset="0"/>
        </a:defRPr>
      </a:lvl7pPr>
      <a:lvl8pPr marL="1527701" algn="l" rtl="0" eaLnBrk="1" fontAlgn="base" hangingPunct="1">
        <a:lnSpc>
          <a:spcPct val="85000"/>
        </a:lnSpc>
        <a:spcBef>
          <a:spcPct val="0"/>
        </a:spcBef>
        <a:spcAft>
          <a:spcPct val="0"/>
        </a:spcAft>
        <a:defRPr sz="4900" b="1">
          <a:solidFill>
            <a:schemeClr val="accent2"/>
          </a:solidFill>
          <a:latin typeface="Arial" charset="0"/>
        </a:defRPr>
      </a:lvl8pPr>
      <a:lvl9pPr marL="2036935"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7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019"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251"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4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467" rtl="0" eaLnBrk="1" latinLnBrk="0" hangingPunct="1">
        <a:defRPr sz="2000" kern="1200">
          <a:solidFill>
            <a:schemeClr val="tx1"/>
          </a:solidFill>
          <a:latin typeface="+mn-lt"/>
          <a:ea typeface="+mn-ea"/>
          <a:cs typeface="+mn-cs"/>
        </a:defRPr>
      </a:lvl1pPr>
      <a:lvl2pPr marL="509233" algn="l" defTabSz="1018467" rtl="0" eaLnBrk="1" latinLnBrk="0" hangingPunct="1">
        <a:defRPr sz="2000" kern="1200">
          <a:solidFill>
            <a:schemeClr val="tx1"/>
          </a:solidFill>
          <a:latin typeface="+mn-lt"/>
          <a:ea typeface="+mn-ea"/>
          <a:cs typeface="+mn-cs"/>
        </a:defRPr>
      </a:lvl2pPr>
      <a:lvl3pPr marL="1018467" algn="l" defTabSz="1018467" rtl="0" eaLnBrk="1" latinLnBrk="0" hangingPunct="1">
        <a:defRPr sz="2000" kern="1200">
          <a:solidFill>
            <a:schemeClr val="tx1"/>
          </a:solidFill>
          <a:latin typeface="+mn-lt"/>
          <a:ea typeface="+mn-ea"/>
          <a:cs typeface="+mn-cs"/>
        </a:defRPr>
      </a:lvl3pPr>
      <a:lvl4pPr marL="1527701" algn="l" defTabSz="1018467" rtl="0" eaLnBrk="1" latinLnBrk="0" hangingPunct="1">
        <a:defRPr sz="2000" kern="1200">
          <a:solidFill>
            <a:schemeClr val="tx1"/>
          </a:solidFill>
          <a:latin typeface="+mn-lt"/>
          <a:ea typeface="+mn-ea"/>
          <a:cs typeface="+mn-cs"/>
        </a:defRPr>
      </a:lvl4pPr>
      <a:lvl5pPr marL="2036935" algn="l" defTabSz="1018467" rtl="0" eaLnBrk="1" latinLnBrk="0" hangingPunct="1">
        <a:defRPr sz="2000" kern="1200">
          <a:solidFill>
            <a:schemeClr val="tx1"/>
          </a:solidFill>
          <a:latin typeface="+mn-lt"/>
          <a:ea typeface="+mn-ea"/>
          <a:cs typeface="+mn-cs"/>
        </a:defRPr>
      </a:lvl5pPr>
      <a:lvl6pPr marL="2546169" algn="l" defTabSz="1018467" rtl="0" eaLnBrk="1" latinLnBrk="0" hangingPunct="1">
        <a:defRPr sz="2000" kern="1200">
          <a:solidFill>
            <a:schemeClr val="tx1"/>
          </a:solidFill>
          <a:latin typeface="+mn-lt"/>
          <a:ea typeface="+mn-ea"/>
          <a:cs typeface="+mn-cs"/>
        </a:defRPr>
      </a:lvl6pPr>
      <a:lvl7pPr marL="3055400" algn="l" defTabSz="1018467" rtl="0" eaLnBrk="1" latinLnBrk="0" hangingPunct="1">
        <a:defRPr sz="2000" kern="1200">
          <a:solidFill>
            <a:schemeClr val="tx1"/>
          </a:solidFill>
          <a:latin typeface="+mn-lt"/>
          <a:ea typeface="+mn-ea"/>
          <a:cs typeface="+mn-cs"/>
        </a:defRPr>
      </a:lvl7pPr>
      <a:lvl8pPr marL="3564636" algn="l" defTabSz="1018467" rtl="0" eaLnBrk="1" latinLnBrk="0" hangingPunct="1">
        <a:defRPr sz="2000" kern="1200">
          <a:solidFill>
            <a:schemeClr val="tx1"/>
          </a:solidFill>
          <a:latin typeface="+mn-lt"/>
          <a:ea typeface="+mn-ea"/>
          <a:cs typeface="+mn-cs"/>
        </a:defRPr>
      </a:lvl8pPr>
      <a:lvl9pPr marL="4073867" algn="l" defTabSz="1018467" rtl="0" eaLnBrk="1" latinLnBrk="0" hangingPunct="1">
        <a:defRPr sz="20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35" tIns="50917" rIns="101835" bIns="50917"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588B73BC-0793-45B9-99CB-8D350561A84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80" r:id="rId1"/>
    <p:sldLayoutId id="2147484481" r:id="rId2"/>
    <p:sldLayoutId id="2147484482" r:id="rId3"/>
    <p:sldLayoutId id="2147484483" r:id="rId4"/>
    <p:sldLayoutId id="2147484484" r:id="rId5"/>
    <p:sldLayoutId id="2147484485" r:id="rId6"/>
    <p:sldLayoutId id="2147484486" r:id="rId7"/>
    <p:sldLayoutId id="2147484487" r:id="rId8"/>
    <p:sldLayoutId id="2147484488" r:id="rId9"/>
    <p:sldLayoutId id="2147484489" r:id="rId10"/>
    <p:sldLayoutId id="2147484490" r:id="rId11"/>
    <p:sldLayoutId id="2147484504" r:id="rId12"/>
    <p:sldLayoutId id="2147484491" r:id="rId13"/>
    <p:sldLayoutId id="2147484492" r:id="rId14"/>
    <p:sldLayoutId id="2147484493"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174" algn="l" rtl="0" eaLnBrk="1" fontAlgn="base" hangingPunct="1">
        <a:lnSpc>
          <a:spcPct val="85000"/>
        </a:lnSpc>
        <a:spcBef>
          <a:spcPct val="0"/>
        </a:spcBef>
        <a:spcAft>
          <a:spcPct val="0"/>
        </a:spcAft>
        <a:defRPr sz="4900" b="1">
          <a:solidFill>
            <a:schemeClr val="accent2"/>
          </a:solidFill>
          <a:latin typeface="Arial" charset="0"/>
        </a:defRPr>
      </a:lvl6pPr>
      <a:lvl7pPr marL="1018348" algn="l" rtl="0" eaLnBrk="1" fontAlgn="base" hangingPunct="1">
        <a:lnSpc>
          <a:spcPct val="85000"/>
        </a:lnSpc>
        <a:spcBef>
          <a:spcPct val="0"/>
        </a:spcBef>
        <a:spcAft>
          <a:spcPct val="0"/>
        </a:spcAft>
        <a:defRPr sz="4900" b="1">
          <a:solidFill>
            <a:schemeClr val="accent2"/>
          </a:solidFill>
          <a:latin typeface="Arial" charset="0"/>
        </a:defRPr>
      </a:lvl7pPr>
      <a:lvl8pPr marL="1527523" algn="l" rtl="0" eaLnBrk="1" fontAlgn="base" hangingPunct="1">
        <a:lnSpc>
          <a:spcPct val="85000"/>
        </a:lnSpc>
        <a:spcBef>
          <a:spcPct val="0"/>
        </a:spcBef>
        <a:spcAft>
          <a:spcPct val="0"/>
        </a:spcAft>
        <a:defRPr sz="4900" b="1">
          <a:solidFill>
            <a:schemeClr val="accent2"/>
          </a:solidFill>
          <a:latin typeface="Arial" charset="0"/>
        </a:defRPr>
      </a:lvl8pPr>
      <a:lvl9pPr marL="2036696"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457"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09632"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8805"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7978"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348" rtl="0" eaLnBrk="1" latinLnBrk="0" hangingPunct="1">
        <a:defRPr sz="2000" kern="1200">
          <a:solidFill>
            <a:schemeClr val="tx1"/>
          </a:solidFill>
          <a:latin typeface="+mn-lt"/>
          <a:ea typeface="+mn-ea"/>
          <a:cs typeface="+mn-cs"/>
        </a:defRPr>
      </a:lvl1pPr>
      <a:lvl2pPr marL="509174" algn="l" defTabSz="1018348" rtl="0" eaLnBrk="1" latinLnBrk="0" hangingPunct="1">
        <a:defRPr sz="2000" kern="1200">
          <a:solidFill>
            <a:schemeClr val="tx1"/>
          </a:solidFill>
          <a:latin typeface="+mn-lt"/>
          <a:ea typeface="+mn-ea"/>
          <a:cs typeface="+mn-cs"/>
        </a:defRPr>
      </a:lvl2pPr>
      <a:lvl3pPr marL="1018348" algn="l" defTabSz="1018348" rtl="0" eaLnBrk="1" latinLnBrk="0" hangingPunct="1">
        <a:defRPr sz="2000" kern="1200">
          <a:solidFill>
            <a:schemeClr val="tx1"/>
          </a:solidFill>
          <a:latin typeface="+mn-lt"/>
          <a:ea typeface="+mn-ea"/>
          <a:cs typeface="+mn-cs"/>
        </a:defRPr>
      </a:lvl3pPr>
      <a:lvl4pPr marL="1527523" algn="l" defTabSz="1018348" rtl="0" eaLnBrk="1" latinLnBrk="0" hangingPunct="1">
        <a:defRPr sz="2000" kern="1200">
          <a:solidFill>
            <a:schemeClr val="tx1"/>
          </a:solidFill>
          <a:latin typeface="+mn-lt"/>
          <a:ea typeface="+mn-ea"/>
          <a:cs typeface="+mn-cs"/>
        </a:defRPr>
      </a:lvl4pPr>
      <a:lvl5pPr marL="2036696" algn="l" defTabSz="1018348" rtl="0" eaLnBrk="1" latinLnBrk="0" hangingPunct="1">
        <a:defRPr sz="2000" kern="1200">
          <a:solidFill>
            <a:schemeClr val="tx1"/>
          </a:solidFill>
          <a:latin typeface="+mn-lt"/>
          <a:ea typeface="+mn-ea"/>
          <a:cs typeface="+mn-cs"/>
        </a:defRPr>
      </a:lvl5pPr>
      <a:lvl6pPr marL="2545871" algn="l" defTabSz="1018348" rtl="0" eaLnBrk="1" latinLnBrk="0" hangingPunct="1">
        <a:defRPr sz="2000" kern="1200">
          <a:solidFill>
            <a:schemeClr val="tx1"/>
          </a:solidFill>
          <a:latin typeface="+mn-lt"/>
          <a:ea typeface="+mn-ea"/>
          <a:cs typeface="+mn-cs"/>
        </a:defRPr>
      </a:lvl6pPr>
      <a:lvl7pPr marL="3055043" algn="l" defTabSz="1018348" rtl="0" eaLnBrk="1" latinLnBrk="0" hangingPunct="1">
        <a:defRPr sz="2000" kern="1200">
          <a:solidFill>
            <a:schemeClr val="tx1"/>
          </a:solidFill>
          <a:latin typeface="+mn-lt"/>
          <a:ea typeface="+mn-ea"/>
          <a:cs typeface="+mn-cs"/>
        </a:defRPr>
      </a:lvl7pPr>
      <a:lvl8pPr marL="3564219" algn="l" defTabSz="1018348" rtl="0" eaLnBrk="1" latinLnBrk="0" hangingPunct="1">
        <a:defRPr sz="2000" kern="1200">
          <a:solidFill>
            <a:schemeClr val="tx1"/>
          </a:solidFill>
          <a:latin typeface="+mn-lt"/>
          <a:ea typeface="+mn-ea"/>
          <a:cs typeface="+mn-cs"/>
        </a:defRPr>
      </a:lvl8pPr>
      <a:lvl9pPr marL="4073390" algn="l" defTabSz="1018348"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3238" y="311150"/>
            <a:ext cx="90519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503238" y="1812925"/>
            <a:ext cx="9051925"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3238" y="7204075"/>
            <a:ext cx="2346325" cy="414338"/>
          </a:xfrm>
          <a:prstGeom prst="rect">
            <a:avLst/>
          </a:prstGeom>
        </p:spPr>
        <p:txBody>
          <a:bodyPr vert="horz" wrap="square" lIns="91429" tIns="45715" rIns="91429" bIns="45715" numCol="1" anchor="ctr" anchorCtr="0" compatLnSpc="1">
            <a:prstTxWarp prst="textNoShape">
              <a:avLst/>
            </a:prstTxWarp>
          </a:bodyPr>
          <a:lstStyle>
            <a:lvl1pPr>
              <a:defRPr sz="1200" smtClean="0">
                <a:solidFill>
                  <a:srgbClr val="898989"/>
                </a:solidFill>
                <a:latin typeface="Arial" pitchFamily="34" charset="0"/>
              </a:defRPr>
            </a:lvl1pPr>
          </a:lstStyle>
          <a:p>
            <a:pPr>
              <a:defRPr/>
            </a:pPr>
            <a:fld id="{EEC9CB64-0CFC-40D4-B614-0F0D7A1D6DD3}" type="datetimeFigureOut">
              <a:rPr lang="en-US" smtClean="0"/>
              <a:pPr>
                <a:defRPr/>
              </a:pPr>
              <a:t>12/11/2019</a:t>
            </a:fld>
            <a:endParaRPr lang="en-US" dirty="0"/>
          </a:p>
        </p:txBody>
      </p:sp>
      <p:sp>
        <p:nvSpPr>
          <p:cNvPr id="5" name="Footer Placeholder 4"/>
          <p:cNvSpPr>
            <a:spLocks noGrp="1"/>
          </p:cNvSpPr>
          <p:nvPr>
            <p:ph type="ftr" sz="quarter" idx="3"/>
          </p:nvPr>
        </p:nvSpPr>
        <p:spPr>
          <a:xfrm>
            <a:off x="3436938" y="7204075"/>
            <a:ext cx="3184525" cy="414338"/>
          </a:xfrm>
          <a:prstGeom prst="rect">
            <a:avLst/>
          </a:prstGeom>
        </p:spPr>
        <p:txBody>
          <a:bodyPr vert="horz" lIns="91429" tIns="45715" rIns="91429" bIns="45715" rtlCol="0" anchor="ctr"/>
          <a:lstStyle>
            <a:lvl1pPr algn="ctr">
              <a:defRPr sz="1200">
                <a:solidFill>
                  <a:schemeClr val="tx1">
                    <a:tint val="75000"/>
                  </a:schemeClr>
                </a:solidFill>
                <a:latin typeface="Arial" charset="0"/>
                <a:ea typeface="+mn-ea"/>
              </a:defRPr>
            </a:lvl1pPr>
          </a:lstStyle>
          <a:p>
            <a:pPr>
              <a:defRPr/>
            </a:pPr>
            <a:endParaRPr lang="en-US" dirty="0"/>
          </a:p>
        </p:txBody>
      </p:sp>
      <p:sp>
        <p:nvSpPr>
          <p:cNvPr id="6" name="Slide Number Placeholder 5"/>
          <p:cNvSpPr>
            <a:spLocks noGrp="1"/>
          </p:cNvSpPr>
          <p:nvPr>
            <p:ph type="sldNum" sz="quarter" idx="4"/>
          </p:nvPr>
        </p:nvSpPr>
        <p:spPr>
          <a:xfrm>
            <a:off x="7208838" y="7204075"/>
            <a:ext cx="2346325" cy="414338"/>
          </a:xfrm>
          <a:prstGeom prst="rect">
            <a:avLst/>
          </a:prstGeom>
        </p:spPr>
        <p:txBody>
          <a:bodyPr vert="horz" wrap="square" lIns="91429" tIns="45715" rIns="91429" bIns="45715" numCol="1" anchor="ctr" anchorCtr="0" compatLnSpc="1">
            <a:prstTxWarp prst="textNoShape">
              <a:avLst/>
            </a:prstTxWarp>
          </a:bodyPr>
          <a:lstStyle>
            <a:lvl1pPr algn="r">
              <a:defRPr sz="1200" smtClean="0">
                <a:solidFill>
                  <a:srgbClr val="898989"/>
                </a:solidFill>
                <a:latin typeface="Arial" pitchFamily="34" charset="0"/>
              </a:defRPr>
            </a:lvl1pPr>
          </a:lstStyle>
          <a:p>
            <a:pPr>
              <a:defRPr/>
            </a:pPr>
            <a:fld id="{7E5C644E-58AB-44C5-86E1-E7F11BDF72D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Lst>
  <p:txStyles>
    <p:titleStyle>
      <a:lvl1pPr algn="ctr" defTabSz="912813" rtl="0" eaLnBrk="0" fontAlgn="base" hangingPunct="0">
        <a:spcBef>
          <a:spcPct val="0"/>
        </a:spcBef>
        <a:spcAft>
          <a:spcPct val="0"/>
        </a:spcAft>
        <a:defRPr sz="4300" kern="1200">
          <a:solidFill>
            <a:schemeClr val="tx1"/>
          </a:solidFill>
          <a:latin typeface="+mj-lt"/>
          <a:ea typeface="ＭＳ Ｐゴシック" charset="0"/>
          <a:cs typeface="+mj-cs"/>
        </a:defRPr>
      </a:lvl1pPr>
      <a:lvl2pPr algn="ctr" defTabSz="912813" rtl="0" eaLnBrk="0" fontAlgn="base" hangingPunct="0">
        <a:spcBef>
          <a:spcPct val="0"/>
        </a:spcBef>
        <a:spcAft>
          <a:spcPct val="0"/>
        </a:spcAft>
        <a:defRPr sz="4300">
          <a:solidFill>
            <a:schemeClr val="tx1"/>
          </a:solidFill>
          <a:latin typeface="Calibri" charset="0"/>
          <a:ea typeface="ＭＳ Ｐゴシック" charset="0"/>
        </a:defRPr>
      </a:lvl2pPr>
      <a:lvl3pPr algn="ctr" defTabSz="912813" rtl="0" eaLnBrk="0" fontAlgn="base" hangingPunct="0">
        <a:spcBef>
          <a:spcPct val="0"/>
        </a:spcBef>
        <a:spcAft>
          <a:spcPct val="0"/>
        </a:spcAft>
        <a:defRPr sz="4300">
          <a:solidFill>
            <a:schemeClr val="tx1"/>
          </a:solidFill>
          <a:latin typeface="Calibri" charset="0"/>
          <a:ea typeface="ＭＳ Ｐゴシック" charset="0"/>
        </a:defRPr>
      </a:lvl3pPr>
      <a:lvl4pPr algn="ctr" defTabSz="912813" rtl="0" eaLnBrk="0" fontAlgn="base" hangingPunct="0">
        <a:spcBef>
          <a:spcPct val="0"/>
        </a:spcBef>
        <a:spcAft>
          <a:spcPct val="0"/>
        </a:spcAft>
        <a:defRPr sz="4300">
          <a:solidFill>
            <a:schemeClr val="tx1"/>
          </a:solidFill>
          <a:latin typeface="Calibri" charset="0"/>
          <a:ea typeface="ＭＳ Ｐゴシック" charset="0"/>
        </a:defRPr>
      </a:lvl4pPr>
      <a:lvl5pPr algn="ctr" defTabSz="912813" rtl="0" eaLnBrk="0" fontAlgn="base" hangingPunct="0">
        <a:spcBef>
          <a:spcPct val="0"/>
        </a:spcBef>
        <a:spcAft>
          <a:spcPct val="0"/>
        </a:spcAft>
        <a:defRPr sz="4300">
          <a:solidFill>
            <a:schemeClr val="tx1"/>
          </a:solidFill>
          <a:latin typeface="Calibri" charset="0"/>
          <a:ea typeface="ＭＳ Ｐゴシック" charset="0"/>
        </a:defRPr>
      </a:lvl5pPr>
      <a:lvl6pPr marL="457200" algn="ctr" defTabSz="912813" rtl="0" fontAlgn="base">
        <a:spcBef>
          <a:spcPct val="0"/>
        </a:spcBef>
        <a:spcAft>
          <a:spcPct val="0"/>
        </a:spcAft>
        <a:defRPr sz="4300">
          <a:solidFill>
            <a:schemeClr val="tx1"/>
          </a:solidFill>
          <a:latin typeface="Calibri" charset="0"/>
          <a:ea typeface="ＭＳ Ｐゴシック" charset="0"/>
        </a:defRPr>
      </a:lvl6pPr>
      <a:lvl7pPr marL="914400" algn="ctr" defTabSz="912813" rtl="0" fontAlgn="base">
        <a:spcBef>
          <a:spcPct val="0"/>
        </a:spcBef>
        <a:spcAft>
          <a:spcPct val="0"/>
        </a:spcAft>
        <a:defRPr sz="4300">
          <a:solidFill>
            <a:schemeClr val="tx1"/>
          </a:solidFill>
          <a:latin typeface="Calibri" charset="0"/>
          <a:ea typeface="ＭＳ Ｐゴシック" charset="0"/>
        </a:defRPr>
      </a:lvl7pPr>
      <a:lvl8pPr marL="1371600" algn="ctr" defTabSz="912813" rtl="0" fontAlgn="base">
        <a:spcBef>
          <a:spcPct val="0"/>
        </a:spcBef>
        <a:spcAft>
          <a:spcPct val="0"/>
        </a:spcAft>
        <a:defRPr sz="4300">
          <a:solidFill>
            <a:schemeClr val="tx1"/>
          </a:solidFill>
          <a:latin typeface="Calibri" charset="0"/>
          <a:ea typeface="ＭＳ Ｐゴシック" charset="0"/>
        </a:defRPr>
      </a:lvl8pPr>
      <a:lvl9pPr marL="1828800" algn="ctr" defTabSz="912813" rtl="0" fontAlgn="base">
        <a:spcBef>
          <a:spcPct val="0"/>
        </a:spcBef>
        <a:spcAft>
          <a:spcPct val="0"/>
        </a:spcAft>
        <a:defRPr sz="4300">
          <a:solidFill>
            <a:schemeClr val="tx1"/>
          </a:solidFill>
          <a:latin typeface="Calibri" charset="0"/>
          <a:ea typeface="ＭＳ Ｐゴシック" charset="0"/>
        </a:defRPr>
      </a:lvl9pPr>
    </p:titleStyle>
    <p:bodyStyle>
      <a:lvl1pPr marL="341313" indent="-341313" algn="l" defTabSz="912813"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1363" indent="-284163" algn="l" defTabSz="912813"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1413" indent="-227013" algn="l" defTabSz="912813" rtl="0" eaLnBrk="0" fontAlgn="base" hangingPunct="0">
        <a:spcBef>
          <a:spcPct val="20000"/>
        </a:spcBef>
        <a:spcAft>
          <a:spcPct val="0"/>
        </a:spcAft>
        <a:buFont typeface="Arial" charset="0"/>
        <a:buChar char="•"/>
        <a:defRPr sz="2500" kern="1200">
          <a:solidFill>
            <a:schemeClr val="tx1"/>
          </a:solidFill>
          <a:latin typeface="+mn-lt"/>
          <a:ea typeface="ＭＳ Ｐゴシック" charset="0"/>
          <a:cs typeface="+mn-cs"/>
        </a:defRPr>
      </a:lvl3pPr>
      <a:lvl4pPr marL="15986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58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306"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52"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00"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46"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666750" y="1827213"/>
            <a:ext cx="8870950"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1" name="Rectangle 2"/>
          <p:cNvSpPr>
            <a:spLocks noGrp="1" noChangeArrowheads="1"/>
          </p:cNvSpPr>
          <p:nvPr>
            <p:ph type="title"/>
          </p:nvPr>
        </p:nvSpPr>
        <p:spPr bwMode="auto">
          <a:xfrm>
            <a:off x="666750" y="455613"/>
            <a:ext cx="8932863"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30" name="Rectangle 6"/>
          <p:cNvSpPr>
            <a:spLocks noGrp="1" noChangeArrowheads="1"/>
          </p:cNvSpPr>
          <p:nvPr>
            <p:ph type="sldNum" sz="quarter" idx="4"/>
          </p:nvPr>
        </p:nvSpPr>
        <p:spPr bwMode="auto">
          <a:xfrm>
            <a:off x="9096375" y="7110413"/>
            <a:ext cx="458788" cy="228600"/>
          </a:xfrm>
          <a:prstGeom prst="rect">
            <a:avLst/>
          </a:prstGeom>
          <a:noFill/>
          <a:ln w="9525">
            <a:noFill/>
            <a:miter lim="800000"/>
            <a:headEnd/>
            <a:tailEnd/>
          </a:ln>
          <a:effectLst/>
        </p:spPr>
        <p:txBody>
          <a:bodyPr vert="horz" wrap="square" lIns="101870" tIns="50935" rIns="101870" bIns="50935" numCol="1" anchor="t" anchorCtr="0" compatLnSpc="1">
            <a:prstTxWarp prst="textNoShape">
              <a:avLst/>
            </a:prstTxWarp>
          </a:bodyPr>
          <a:lstStyle>
            <a:lvl1pPr algn="r" eaLnBrk="0" hangingPunct="0">
              <a:defRPr sz="1100" b="0" smtClean="0">
                <a:solidFill>
                  <a:srgbClr val="080808"/>
                </a:solidFill>
                <a:latin typeface="Times New Roman" pitchFamily="18" charset="0"/>
              </a:defRPr>
            </a:lvl1pPr>
          </a:lstStyle>
          <a:p>
            <a:pPr>
              <a:defRPr/>
            </a:pPr>
            <a:fld id="{03479115-976F-41C8-8833-12B2072FDA7F}" type="slidenum">
              <a:rPr lang="en-US"/>
              <a:pPr>
                <a:defRPr/>
              </a:pPr>
              <a:t>‹#›</a:t>
            </a:fld>
            <a:endParaRPr lang="en-US" dirty="0"/>
          </a:p>
        </p:txBody>
      </p:sp>
      <p:sp>
        <p:nvSpPr>
          <p:cNvPr id="2053" name="Line 7"/>
          <p:cNvSpPr>
            <a:spLocks noChangeShapeType="1"/>
          </p:cNvSpPr>
          <p:nvPr/>
        </p:nvSpPr>
        <p:spPr bwMode="auto">
          <a:xfrm>
            <a:off x="655638" y="7112000"/>
            <a:ext cx="8955087" cy="7938"/>
          </a:xfrm>
          <a:prstGeom prst="line">
            <a:avLst/>
          </a:prstGeom>
          <a:noFill/>
          <a:ln w="9525">
            <a:solidFill>
              <a:srgbClr val="4F81BD"/>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dirty="0"/>
          </a:p>
        </p:txBody>
      </p:sp>
      <p:sp>
        <p:nvSpPr>
          <p:cNvPr id="2054" name="Line 8"/>
          <p:cNvSpPr>
            <a:spLocks noChangeShapeType="1"/>
          </p:cNvSpPr>
          <p:nvPr/>
        </p:nvSpPr>
        <p:spPr bwMode="auto">
          <a:xfrm>
            <a:off x="666750" y="385763"/>
            <a:ext cx="8929688" cy="0"/>
          </a:xfrm>
          <a:prstGeom prst="line">
            <a:avLst/>
          </a:prstGeom>
          <a:noFill/>
          <a:ln w="28575">
            <a:solidFill>
              <a:srgbClr val="4F81BD"/>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dirty="0"/>
          </a:p>
        </p:txBody>
      </p:sp>
      <p:sp>
        <p:nvSpPr>
          <p:cNvPr id="2055" name="Rectangle 15"/>
          <p:cNvSpPr>
            <a:spLocks noChangeArrowheads="1"/>
          </p:cNvSpPr>
          <p:nvPr/>
        </p:nvSpPr>
        <p:spPr bwMode="auto">
          <a:xfrm>
            <a:off x="1077913" y="7110413"/>
            <a:ext cx="54387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lstStyle/>
          <a:p>
            <a:r>
              <a:rPr lang="en-US" sz="1000" b="0" dirty="0">
                <a:solidFill>
                  <a:srgbClr val="005596"/>
                </a:solidFill>
              </a:rPr>
              <a:t>Massachusetts Division of Health Care Finance and Policy</a:t>
            </a:r>
          </a:p>
        </p:txBody>
      </p:sp>
      <p:pic>
        <p:nvPicPr>
          <p:cNvPr id="2056" name="Picture 12" descr="DHCFP_New_Logo_408px by 158px"/>
          <p:cNvPicPr>
            <a:picLocks noChangeAspect="1" noChangeArrowheads="1"/>
          </p:cNvPicPr>
          <p:nvPr/>
        </p:nvPicPr>
        <p:blipFill>
          <a:blip r:embed="rId17">
            <a:extLst>
              <a:ext uri="{28A0092B-C50C-407E-A947-70E740481C1C}">
                <a14:useLocalDpi xmlns:a14="http://schemas.microsoft.com/office/drawing/2010/main" val="0"/>
              </a:ext>
            </a:extLst>
          </a:blip>
          <a:srcRect r="75433" b="-6097"/>
          <a:stretch>
            <a:fillRect/>
          </a:stretch>
        </p:blipFill>
        <p:spPr bwMode="auto">
          <a:xfrm>
            <a:off x="776288" y="6994525"/>
            <a:ext cx="24765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12"/>
          <p:cNvSpPr>
            <a:spLocks noChangeArrowheads="1"/>
          </p:cNvSpPr>
          <p:nvPr/>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dirty="0">
              <a:solidFill>
                <a:schemeClr val="tx1"/>
              </a:solidFill>
              <a:latin typeface="Verdana" pitchFamily="34" charset="0"/>
            </a:endParaRPr>
          </a:p>
        </p:txBody>
      </p:sp>
      <p:pic>
        <p:nvPicPr>
          <p:cNvPr id="2058" name="Picture 9" descr="state seal_complete_"/>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Rectangle 10"/>
          <p:cNvSpPr>
            <a:spLocks noChangeArrowheads="1"/>
          </p:cNvSpPr>
          <p:nvPr/>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dirty="0"/>
          </a:p>
        </p:txBody>
      </p:sp>
      <p:grpSp>
        <p:nvGrpSpPr>
          <p:cNvPr id="2060" name="Group 11"/>
          <p:cNvGrpSpPr>
            <a:grpSpLocks/>
          </p:cNvGrpSpPr>
          <p:nvPr/>
        </p:nvGrpSpPr>
        <p:grpSpPr bwMode="auto">
          <a:xfrm>
            <a:off x="1060450" y="7115175"/>
            <a:ext cx="3349625" cy="309563"/>
            <a:chOff x="4307" y="87"/>
            <a:chExt cx="1856" cy="299"/>
          </a:xfrm>
        </p:grpSpPr>
        <p:sp>
          <p:nvSpPr>
            <p:cNvPr id="2061"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350"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spTree>
  </p:cSld>
  <p:clrMap bg1="lt1" tx1="dk1" bg2="lt2" tx2="dk2" accent1="accent1" accent2="accent2" accent3="accent3" accent4="accent4" accent5="accent5" accent6="accent6" hlink="hlink" folHlink="folHlink"/>
  <p:sldLayoutIdLst>
    <p:sldLayoutId id="2147484494" r:id="rId1"/>
    <p:sldLayoutId id="2147484495" r:id="rId2"/>
    <p:sldLayoutId id="2147484496"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 id="2147484338" r:id="rId14"/>
    <p:sldLayoutId id="2147484339" r:id="rId15"/>
  </p:sldLayoutIdLst>
  <p:hf hdr="0" ftr="0" dt="0"/>
  <p:txStyles>
    <p:titleStyle>
      <a:lvl1pPr algn="l" defTabSz="1017588" rtl="0" eaLnBrk="0" fontAlgn="base" hangingPunct="0">
        <a:spcBef>
          <a:spcPct val="0"/>
        </a:spcBef>
        <a:spcAft>
          <a:spcPct val="0"/>
        </a:spcAft>
        <a:defRPr sz="2200" b="1">
          <a:solidFill>
            <a:srgbClr val="080808"/>
          </a:solidFill>
          <a:latin typeface="Arial" charset="0"/>
          <a:ea typeface="ＭＳ Ｐゴシック" charset="0"/>
          <a:cs typeface="+mj-cs"/>
        </a:defRPr>
      </a:lvl1pPr>
      <a:lvl2pPr algn="l" defTabSz="1017588" rtl="0" eaLnBrk="0" fontAlgn="base" hangingPunct="0">
        <a:spcBef>
          <a:spcPct val="0"/>
        </a:spcBef>
        <a:spcAft>
          <a:spcPct val="0"/>
        </a:spcAft>
        <a:defRPr sz="2200" b="1">
          <a:solidFill>
            <a:srgbClr val="080808"/>
          </a:solidFill>
          <a:latin typeface="Arial" charset="0"/>
          <a:ea typeface="ＭＳ Ｐゴシック" charset="0"/>
        </a:defRPr>
      </a:lvl2pPr>
      <a:lvl3pPr algn="l" defTabSz="1017588" rtl="0" eaLnBrk="0" fontAlgn="base" hangingPunct="0">
        <a:spcBef>
          <a:spcPct val="0"/>
        </a:spcBef>
        <a:spcAft>
          <a:spcPct val="0"/>
        </a:spcAft>
        <a:defRPr sz="2200" b="1">
          <a:solidFill>
            <a:srgbClr val="080808"/>
          </a:solidFill>
          <a:latin typeface="Arial" charset="0"/>
          <a:ea typeface="ＭＳ Ｐゴシック" charset="0"/>
        </a:defRPr>
      </a:lvl3pPr>
      <a:lvl4pPr algn="l" defTabSz="1017588" rtl="0" eaLnBrk="0" fontAlgn="base" hangingPunct="0">
        <a:spcBef>
          <a:spcPct val="0"/>
        </a:spcBef>
        <a:spcAft>
          <a:spcPct val="0"/>
        </a:spcAft>
        <a:defRPr sz="2200" b="1">
          <a:solidFill>
            <a:srgbClr val="080808"/>
          </a:solidFill>
          <a:latin typeface="Arial" charset="0"/>
          <a:ea typeface="ＭＳ Ｐゴシック" charset="0"/>
        </a:defRPr>
      </a:lvl4pPr>
      <a:lvl5pPr algn="l" defTabSz="1017588" rtl="0" eaLnBrk="0" fontAlgn="base" hangingPunct="0">
        <a:spcBef>
          <a:spcPct val="0"/>
        </a:spcBef>
        <a:spcAft>
          <a:spcPct val="0"/>
        </a:spcAft>
        <a:defRPr sz="2200" b="1">
          <a:solidFill>
            <a:srgbClr val="080808"/>
          </a:solidFill>
          <a:latin typeface="Arial" charset="0"/>
          <a:ea typeface="ＭＳ Ｐゴシック" charset="0"/>
        </a:defRPr>
      </a:lvl5pPr>
      <a:lvl6pPr marL="457146" algn="l" defTabSz="1019056" rtl="0" fontAlgn="base">
        <a:spcBef>
          <a:spcPct val="0"/>
        </a:spcBef>
        <a:spcAft>
          <a:spcPct val="0"/>
        </a:spcAft>
        <a:defRPr sz="2200" b="1">
          <a:solidFill>
            <a:srgbClr val="080808"/>
          </a:solidFill>
          <a:latin typeface="Verdana" pitchFamily="34" charset="0"/>
        </a:defRPr>
      </a:lvl6pPr>
      <a:lvl7pPr marL="914294" algn="l" defTabSz="1019056" rtl="0" fontAlgn="base">
        <a:spcBef>
          <a:spcPct val="0"/>
        </a:spcBef>
        <a:spcAft>
          <a:spcPct val="0"/>
        </a:spcAft>
        <a:defRPr sz="2200" b="1">
          <a:solidFill>
            <a:srgbClr val="080808"/>
          </a:solidFill>
          <a:latin typeface="Verdana" pitchFamily="34" charset="0"/>
        </a:defRPr>
      </a:lvl7pPr>
      <a:lvl8pPr marL="1371440" algn="l" defTabSz="1019056" rtl="0" fontAlgn="base">
        <a:spcBef>
          <a:spcPct val="0"/>
        </a:spcBef>
        <a:spcAft>
          <a:spcPct val="0"/>
        </a:spcAft>
        <a:defRPr sz="2200" b="1">
          <a:solidFill>
            <a:srgbClr val="080808"/>
          </a:solidFill>
          <a:latin typeface="Verdana" pitchFamily="34" charset="0"/>
        </a:defRPr>
      </a:lvl8pPr>
      <a:lvl9pPr marL="1828586" algn="l" defTabSz="1019056" rtl="0" fontAlgn="base">
        <a:spcBef>
          <a:spcPct val="0"/>
        </a:spcBef>
        <a:spcAft>
          <a:spcPct val="0"/>
        </a:spcAft>
        <a:defRPr sz="2200" b="1">
          <a:solidFill>
            <a:srgbClr val="080808"/>
          </a:solidFill>
          <a:latin typeface="Verdana" pitchFamily="34" charset="0"/>
        </a:defRPr>
      </a:lvl9pPr>
    </p:titleStyle>
    <p:bodyStyle>
      <a:lvl1pPr marL="381000" indent="-381000" algn="l" defTabSz="1017588" rtl="0" eaLnBrk="0" fontAlgn="base" hangingPunct="0">
        <a:spcBef>
          <a:spcPct val="20000"/>
        </a:spcBef>
        <a:spcAft>
          <a:spcPct val="0"/>
        </a:spcAft>
        <a:defRPr sz="2000">
          <a:solidFill>
            <a:schemeClr val="tx1"/>
          </a:solidFill>
          <a:latin typeface="Arial" charset="0"/>
          <a:ea typeface="ＭＳ Ｐゴシック" charset="0"/>
          <a:cs typeface="+mn-cs"/>
        </a:defRPr>
      </a:lvl1pPr>
      <a:lvl2pPr marL="825500" indent="-315913" algn="l" defTabSz="1017588" rtl="0" eaLnBrk="0" fontAlgn="base" hangingPunct="0">
        <a:spcBef>
          <a:spcPct val="20000"/>
        </a:spcBef>
        <a:spcAft>
          <a:spcPct val="0"/>
        </a:spcAft>
        <a:defRPr>
          <a:solidFill>
            <a:schemeClr val="tx1"/>
          </a:solidFill>
          <a:latin typeface="Arial" charset="0"/>
          <a:ea typeface="ＭＳ Ｐゴシック" charset="0"/>
        </a:defRPr>
      </a:lvl2pPr>
      <a:lvl3pPr marL="1271588" indent="-252413" algn="l" defTabSz="1017588" rtl="0" eaLnBrk="0" fontAlgn="base" hangingPunct="0">
        <a:spcBef>
          <a:spcPct val="20000"/>
        </a:spcBef>
        <a:spcAft>
          <a:spcPct val="0"/>
        </a:spcAft>
        <a:defRPr>
          <a:solidFill>
            <a:schemeClr val="tx1"/>
          </a:solidFill>
          <a:latin typeface="Arial" charset="0"/>
          <a:ea typeface="ＭＳ Ｐゴシック" charset="0"/>
        </a:defRPr>
      </a:lvl3pPr>
      <a:lvl4pPr marL="1781175" indent="-252413" algn="l" defTabSz="1017588" rtl="0" eaLnBrk="0" fontAlgn="base" hangingPunct="0">
        <a:spcBef>
          <a:spcPct val="20000"/>
        </a:spcBef>
        <a:spcAft>
          <a:spcPct val="0"/>
        </a:spcAft>
        <a:defRPr sz="1400">
          <a:solidFill>
            <a:schemeClr val="tx1"/>
          </a:solidFill>
          <a:latin typeface="Arial" charset="0"/>
          <a:ea typeface="ＭＳ Ｐゴシック" charset="0"/>
        </a:defRPr>
      </a:lvl4pPr>
      <a:lvl5pPr marL="2290763" indent="-252413" algn="l" defTabSz="1017588" rtl="0" eaLnBrk="0" fontAlgn="base" hangingPunct="0">
        <a:spcBef>
          <a:spcPct val="20000"/>
        </a:spcBef>
        <a:spcAft>
          <a:spcPct val="0"/>
        </a:spcAft>
        <a:defRPr sz="1400">
          <a:solidFill>
            <a:schemeClr val="tx1"/>
          </a:solidFill>
          <a:latin typeface="Arial" charset="0"/>
          <a:ea typeface="ＭＳ Ｐゴシック" charset="0"/>
        </a:defRPr>
      </a:lvl5pPr>
      <a:lvl6pPr marL="2749228" indent="-253971" algn="l" defTabSz="1019056" rtl="0" fontAlgn="base">
        <a:spcBef>
          <a:spcPct val="20000"/>
        </a:spcBef>
        <a:spcAft>
          <a:spcPct val="0"/>
        </a:spcAft>
        <a:buChar char="»"/>
        <a:defRPr sz="1400">
          <a:solidFill>
            <a:schemeClr val="tx1"/>
          </a:solidFill>
          <a:latin typeface="+mn-lt"/>
        </a:defRPr>
      </a:lvl6pPr>
      <a:lvl7pPr marL="3206375" indent="-253971" algn="l" defTabSz="1019056" rtl="0" fontAlgn="base">
        <a:spcBef>
          <a:spcPct val="20000"/>
        </a:spcBef>
        <a:spcAft>
          <a:spcPct val="0"/>
        </a:spcAft>
        <a:buChar char="»"/>
        <a:defRPr sz="1400">
          <a:solidFill>
            <a:schemeClr val="tx1"/>
          </a:solidFill>
          <a:latin typeface="+mn-lt"/>
        </a:defRPr>
      </a:lvl7pPr>
      <a:lvl8pPr marL="3663522" indent="-253971" algn="l" defTabSz="1019056" rtl="0" fontAlgn="base">
        <a:spcBef>
          <a:spcPct val="20000"/>
        </a:spcBef>
        <a:spcAft>
          <a:spcPct val="0"/>
        </a:spcAft>
        <a:buChar char="»"/>
        <a:defRPr sz="1400">
          <a:solidFill>
            <a:schemeClr val="tx1"/>
          </a:solidFill>
          <a:latin typeface="+mn-lt"/>
        </a:defRPr>
      </a:lvl8pPr>
      <a:lvl9pPr marL="4120668" indent="-253971" algn="l" defTabSz="1019056" rtl="0" fontAlgn="base">
        <a:spcBef>
          <a:spcPct val="20000"/>
        </a:spcBef>
        <a:spcAft>
          <a:spcPct val="0"/>
        </a:spcAft>
        <a:buChar char="»"/>
        <a:defRPr sz="1400">
          <a:solidFill>
            <a:schemeClr val="tx1"/>
          </a:solidFill>
          <a:latin typeface="+mn-lt"/>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4"/>
          </p:nvPr>
        </p:nvSpPr>
        <p:spPr bwMode="auto">
          <a:xfrm>
            <a:off x="9053513" y="7107238"/>
            <a:ext cx="508000" cy="207962"/>
          </a:xfrm>
          <a:prstGeom prst="rect">
            <a:avLst/>
          </a:prstGeom>
          <a:noFill/>
          <a:ln w="9525">
            <a:noFill/>
            <a:miter lim="800000"/>
            <a:headEnd/>
            <a:tailEnd/>
          </a:ln>
        </p:spPr>
        <p:txBody>
          <a:bodyPr vert="horz" wrap="square" lIns="101835" tIns="50917" rIns="101835" bIns="50917" numCol="1" anchor="t" anchorCtr="0" compatLnSpc="1">
            <a:prstTxWarp prst="textNoShape">
              <a:avLst/>
            </a:prstTxWarp>
          </a:bodyPr>
          <a:lstStyle>
            <a:lvl1pPr algn="r">
              <a:defRPr sz="1100" b="0" smtClean="0">
                <a:solidFill>
                  <a:schemeClr val="tx1"/>
                </a:solidFill>
                <a:latin typeface="Times New Roman" pitchFamily="18" charset="0"/>
              </a:defRPr>
            </a:lvl1pPr>
          </a:lstStyle>
          <a:p>
            <a:pPr>
              <a:defRPr/>
            </a:pPr>
            <a:fld id="{A9C58FE4-78DD-4FDF-9ABF-C10FDE0CD9A0}" type="slidenum">
              <a:rPr lang="en-US"/>
              <a:pPr>
                <a:defRPr/>
              </a:pPr>
              <a:t>‹#›</a:t>
            </a:fld>
            <a:endParaRPr lang="en-US" dirty="0"/>
          </a:p>
        </p:txBody>
      </p:sp>
      <p:sp>
        <p:nvSpPr>
          <p:cNvPr id="3075" name="Rectangle 4"/>
          <p:cNvSpPr>
            <a:spLocks noGrp="1" noChangeArrowheads="1"/>
          </p:cNvSpPr>
          <p:nvPr>
            <p:ph type="title"/>
          </p:nvPr>
        </p:nvSpPr>
        <p:spPr bwMode="auto">
          <a:xfrm>
            <a:off x="442913" y="449263"/>
            <a:ext cx="9117012"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3076" name="Rectangle 5"/>
          <p:cNvSpPr>
            <a:spLocks noGrp="1" noChangeArrowheads="1"/>
          </p:cNvSpPr>
          <p:nvPr>
            <p:ph type="body" idx="1"/>
          </p:nvPr>
        </p:nvSpPr>
        <p:spPr bwMode="auto">
          <a:xfrm>
            <a:off x="420688" y="1482725"/>
            <a:ext cx="9126537" cy="512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7" name="Line 7"/>
          <p:cNvSpPr>
            <a:spLocks noChangeShapeType="1"/>
          </p:cNvSpPr>
          <p:nvPr/>
        </p:nvSpPr>
        <p:spPr bwMode="auto">
          <a:xfrm flipV="1">
            <a:off x="455613" y="7108825"/>
            <a:ext cx="9140825" cy="3175"/>
          </a:xfrm>
          <a:prstGeom prst="line">
            <a:avLst/>
          </a:prstGeom>
          <a:noFill/>
          <a:ln w="9525">
            <a:solidFill>
              <a:srgbClr val="080808"/>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dirty="0"/>
          </a:p>
        </p:txBody>
      </p:sp>
      <p:sp>
        <p:nvSpPr>
          <p:cNvPr id="3078" name="Line 8"/>
          <p:cNvSpPr>
            <a:spLocks noChangeShapeType="1"/>
          </p:cNvSpPr>
          <p:nvPr/>
        </p:nvSpPr>
        <p:spPr bwMode="auto">
          <a:xfrm>
            <a:off x="455613" y="385763"/>
            <a:ext cx="9140825" cy="0"/>
          </a:xfrm>
          <a:prstGeom prst="line">
            <a:avLst/>
          </a:prstGeom>
          <a:noFill/>
          <a:ln w="28575">
            <a:solidFill>
              <a:srgbClr val="4F81BD"/>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dirty="0"/>
          </a:p>
        </p:txBody>
      </p:sp>
      <p:sp>
        <p:nvSpPr>
          <p:cNvPr id="3079" name="Rectangle 15"/>
          <p:cNvSpPr>
            <a:spLocks noChangeArrowheads="1"/>
          </p:cNvSpPr>
          <p:nvPr/>
        </p:nvSpPr>
        <p:spPr bwMode="auto">
          <a:xfrm>
            <a:off x="455613" y="7110413"/>
            <a:ext cx="54387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lstStyle/>
          <a:p>
            <a:r>
              <a:rPr lang="en-US" sz="900" b="0" dirty="0">
                <a:solidFill>
                  <a:srgbClr val="080808"/>
                </a:solidFill>
                <a:latin typeface="Verdana" pitchFamily="34" charset="0"/>
              </a:rPr>
              <a:t>Massachusetts Division of Health Care Finance and Policy</a:t>
            </a:r>
          </a:p>
        </p:txBody>
      </p:sp>
    </p:spTree>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Lst>
  <p:hf hdr="0" ftr="0" dt="0"/>
  <p:txStyles>
    <p:titleStyle>
      <a:lvl1pPr algn="l" defTabSz="508000" rtl="0" eaLnBrk="0" fontAlgn="base" hangingPunct="0">
        <a:spcBef>
          <a:spcPct val="0"/>
        </a:spcBef>
        <a:spcAft>
          <a:spcPct val="0"/>
        </a:spcAft>
        <a:defRPr sz="2800" b="1">
          <a:solidFill>
            <a:schemeClr val="tx1"/>
          </a:solidFill>
          <a:latin typeface="+mj-lt"/>
          <a:ea typeface="ＭＳ Ｐゴシック" charset="0"/>
          <a:cs typeface="+mj-cs"/>
        </a:defRPr>
      </a:lvl1pPr>
      <a:lvl2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2pPr>
      <a:lvl3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3pPr>
      <a:lvl4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4pPr>
      <a:lvl5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5pPr>
      <a:lvl6pPr marL="457146" algn="l" defTabSz="509528" rtl="0" eaLnBrk="0" fontAlgn="base" hangingPunct="0">
        <a:spcBef>
          <a:spcPct val="0"/>
        </a:spcBef>
        <a:spcAft>
          <a:spcPct val="0"/>
        </a:spcAft>
        <a:defRPr sz="2800" b="1">
          <a:solidFill>
            <a:schemeClr val="tx1"/>
          </a:solidFill>
          <a:latin typeface="Arial" charset="0"/>
          <a:cs typeface="Times New Roman" pitchFamily="18" charset="0"/>
        </a:defRPr>
      </a:lvl6pPr>
      <a:lvl7pPr marL="914294" algn="l" defTabSz="509528" rtl="0" eaLnBrk="0" fontAlgn="base" hangingPunct="0">
        <a:spcBef>
          <a:spcPct val="0"/>
        </a:spcBef>
        <a:spcAft>
          <a:spcPct val="0"/>
        </a:spcAft>
        <a:defRPr sz="2800" b="1">
          <a:solidFill>
            <a:schemeClr val="tx1"/>
          </a:solidFill>
          <a:latin typeface="Arial" charset="0"/>
          <a:cs typeface="Times New Roman" pitchFamily="18" charset="0"/>
        </a:defRPr>
      </a:lvl7pPr>
      <a:lvl8pPr marL="1371440" algn="l" defTabSz="509528" rtl="0" eaLnBrk="0" fontAlgn="base" hangingPunct="0">
        <a:spcBef>
          <a:spcPct val="0"/>
        </a:spcBef>
        <a:spcAft>
          <a:spcPct val="0"/>
        </a:spcAft>
        <a:defRPr sz="2800" b="1">
          <a:solidFill>
            <a:schemeClr val="tx1"/>
          </a:solidFill>
          <a:latin typeface="Arial" charset="0"/>
          <a:cs typeface="Times New Roman" pitchFamily="18" charset="0"/>
        </a:defRPr>
      </a:lvl8pPr>
      <a:lvl9pPr marL="1828586" algn="l" defTabSz="509528" rtl="0" eaLnBrk="0" fontAlgn="base" hangingPunct="0">
        <a:spcBef>
          <a:spcPct val="0"/>
        </a:spcBef>
        <a:spcAft>
          <a:spcPct val="0"/>
        </a:spcAft>
        <a:defRPr sz="2800" b="1">
          <a:solidFill>
            <a:schemeClr val="tx1"/>
          </a:solidFill>
          <a:latin typeface="Arial" charset="0"/>
          <a:cs typeface="Times New Roman" pitchFamily="18" charset="0"/>
        </a:defRPr>
      </a:lvl9pPr>
    </p:titleStyle>
    <p:bodyStyle>
      <a:lvl1pPr marL="381000" indent="-381000" algn="l" defTabSz="508000" rtl="0" eaLnBrk="0" fontAlgn="base" hangingPunct="0">
        <a:spcBef>
          <a:spcPct val="20000"/>
        </a:spcBef>
        <a:spcAft>
          <a:spcPct val="0"/>
        </a:spcAft>
        <a:buFont typeface="Arial" charset="0"/>
        <a:defRPr sz="3600">
          <a:solidFill>
            <a:srgbClr val="5D833B"/>
          </a:solidFill>
          <a:latin typeface="+mn-lt"/>
          <a:ea typeface="ＭＳ Ｐゴシック" charset="0"/>
          <a:cs typeface="+mn-cs"/>
        </a:defRPr>
      </a:lvl1pPr>
      <a:lvl2pPr marL="825500" indent="-315913" algn="l" defTabSz="508000" rtl="0" eaLnBrk="0" fontAlgn="base" hangingPunct="0">
        <a:spcBef>
          <a:spcPct val="20000"/>
        </a:spcBef>
        <a:spcAft>
          <a:spcPct val="0"/>
        </a:spcAft>
        <a:buClr>
          <a:srgbClr val="595959"/>
        </a:buClr>
        <a:buFont typeface="Arial" charset="0"/>
        <a:buChar char="•"/>
        <a:defRPr sz="2000">
          <a:solidFill>
            <a:srgbClr val="595959"/>
          </a:solidFill>
          <a:latin typeface="+mn-lt"/>
          <a:ea typeface="ＭＳ Ｐゴシック" charset="0"/>
          <a:cs typeface="Arial" charset="0"/>
        </a:defRPr>
      </a:lvl2pPr>
      <a:lvl3pPr marL="1271588" indent="-252413" algn="l" defTabSz="508000" rtl="0" eaLnBrk="0" fontAlgn="base" hangingPunct="0">
        <a:spcBef>
          <a:spcPct val="20000"/>
        </a:spcBef>
        <a:spcAft>
          <a:spcPct val="0"/>
        </a:spcAft>
        <a:buClr>
          <a:srgbClr val="595959"/>
        </a:buClr>
        <a:buFont typeface="Arial" charset="0"/>
        <a:buChar char="−"/>
        <a:defRPr>
          <a:solidFill>
            <a:srgbClr val="595959"/>
          </a:solidFill>
          <a:latin typeface="+mn-lt"/>
          <a:ea typeface="Arial" charset="0"/>
          <a:cs typeface="Arial" charset="0"/>
        </a:defRPr>
      </a:lvl3pPr>
      <a:lvl4pPr marL="1781175" indent="-252413" algn="l" defTabSz="508000" rtl="0" eaLnBrk="0" fontAlgn="base" hangingPunct="0">
        <a:spcBef>
          <a:spcPct val="20000"/>
        </a:spcBef>
        <a:spcAft>
          <a:spcPct val="0"/>
        </a:spcAft>
        <a:buClr>
          <a:srgbClr val="595959"/>
        </a:buClr>
        <a:buFont typeface="Arial" charset="0"/>
        <a:buChar char="•"/>
        <a:defRPr sz="1600">
          <a:solidFill>
            <a:srgbClr val="595959"/>
          </a:solidFill>
          <a:latin typeface="+mn-lt"/>
          <a:ea typeface="Arial" charset="0"/>
          <a:cs typeface="Arial" charset="0"/>
        </a:defRPr>
      </a:lvl4pPr>
      <a:lvl5pPr marL="2290763" indent="-252413" algn="l" defTabSz="508000" rtl="0" eaLnBrk="0" fontAlgn="base" hangingPunct="0">
        <a:spcBef>
          <a:spcPct val="20000"/>
        </a:spcBef>
        <a:spcAft>
          <a:spcPct val="0"/>
        </a:spcAft>
        <a:buClr>
          <a:srgbClr val="595959"/>
        </a:buClr>
        <a:buFont typeface="Arial" charset="0"/>
        <a:buChar char="–"/>
        <a:defRPr sz="1300">
          <a:solidFill>
            <a:srgbClr val="595959"/>
          </a:solidFill>
          <a:latin typeface="+mn-lt"/>
          <a:ea typeface="Arial" charset="0"/>
          <a:cs typeface="Arial" charset="0"/>
        </a:defRPr>
      </a:lvl5pPr>
      <a:lvl6pPr marL="2749228"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6pPr>
      <a:lvl7pPr marL="3206375"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7pPr>
      <a:lvl8pPr marL="3663522"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8pPr>
      <a:lvl9pPr marL="4120668"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0" descr="339DH_PPT_Template_Inn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0058400" cy="777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5"/>
          <p:cNvSpPr>
            <a:spLocks noGrp="1"/>
          </p:cNvSpPr>
          <p:nvPr>
            <p:ph type="sldNum" sz="quarter" idx="4"/>
          </p:nvPr>
        </p:nvSpPr>
        <p:spPr bwMode="auto">
          <a:xfrm>
            <a:off x="9271000" y="7207250"/>
            <a:ext cx="647700" cy="414338"/>
          </a:xfrm>
          <a:prstGeom prst="rect">
            <a:avLst/>
          </a:prstGeom>
          <a:noFill/>
          <a:ln w="9525">
            <a:noFill/>
            <a:miter lim="800000"/>
            <a:headEnd/>
            <a:tailEnd/>
          </a:ln>
        </p:spPr>
        <p:txBody>
          <a:bodyPr vert="horz" wrap="square" lIns="101835" tIns="50917" rIns="101835" bIns="50917" numCol="1" anchor="t" anchorCtr="0" compatLnSpc="1">
            <a:prstTxWarp prst="textNoShape">
              <a:avLst/>
            </a:prstTxWarp>
          </a:bodyPr>
          <a:lstStyle>
            <a:lvl1pPr algn="r">
              <a:defRPr sz="1100" b="0" smtClean="0">
                <a:solidFill>
                  <a:schemeClr val="tx1"/>
                </a:solidFill>
                <a:latin typeface="Times New Roman" pitchFamily="18" charset="0"/>
              </a:defRPr>
            </a:lvl1pPr>
          </a:lstStyle>
          <a:p>
            <a:pPr>
              <a:defRPr/>
            </a:pPr>
            <a:fld id="{C2B7F68E-E344-48DD-9CBD-66D33CD9FD62}" type="slidenum">
              <a:rPr lang="en-US"/>
              <a:pPr>
                <a:defRPr/>
              </a:pPr>
              <a:t>‹#›</a:t>
            </a:fld>
            <a:endParaRPr lang="en-US" dirty="0"/>
          </a:p>
        </p:txBody>
      </p:sp>
      <p:sp>
        <p:nvSpPr>
          <p:cNvPr id="4100" name="Rectangle 4"/>
          <p:cNvSpPr>
            <a:spLocks noGrp="1" noChangeArrowheads="1"/>
          </p:cNvSpPr>
          <p:nvPr>
            <p:ph type="title"/>
          </p:nvPr>
        </p:nvSpPr>
        <p:spPr bwMode="auto">
          <a:xfrm>
            <a:off x="520700" y="58738"/>
            <a:ext cx="90519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ctr" anchorCtr="0" compatLnSpc="1">
            <a:prstTxWarp prst="textNoShape">
              <a:avLst/>
            </a:prstTxWarp>
          </a:bodyPr>
          <a:lstStyle/>
          <a:p>
            <a:pPr lvl="0"/>
            <a:r>
              <a:rPr lang="en-US"/>
              <a:t>Click to edit Master title style</a:t>
            </a:r>
          </a:p>
        </p:txBody>
      </p:sp>
      <p:sp>
        <p:nvSpPr>
          <p:cNvPr id="4101" name="Rectangle 5"/>
          <p:cNvSpPr>
            <a:spLocks noGrp="1" noChangeArrowheads="1"/>
          </p:cNvSpPr>
          <p:nvPr>
            <p:ph type="body" idx="1"/>
          </p:nvPr>
        </p:nvSpPr>
        <p:spPr bwMode="auto">
          <a:xfrm>
            <a:off x="520700" y="1427163"/>
            <a:ext cx="9051925" cy="512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hf hdr="0" ftr="0" dt="0"/>
  <p:txStyles>
    <p:titleStyle>
      <a:lvl1pPr algn="l" defTabSz="508000" rtl="0" eaLnBrk="0" fontAlgn="base" hangingPunct="0">
        <a:spcBef>
          <a:spcPct val="0"/>
        </a:spcBef>
        <a:spcAft>
          <a:spcPct val="0"/>
        </a:spcAft>
        <a:defRPr sz="3600">
          <a:solidFill>
            <a:srgbClr val="FFFFFF"/>
          </a:solidFill>
          <a:latin typeface="+mj-lt"/>
          <a:ea typeface="ＭＳ Ｐゴシック" charset="0"/>
          <a:cs typeface="+mj-cs"/>
        </a:defRPr>
      </a:lvl1pPr>
      <a:lvl2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2pPr>
      <a:lvl3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3pPr>
      <a:lvl4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4pPr>
      <a:lvl5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5pPr>
      <a:lvl6pPr marL="457146"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6pPr>
      <a:lvl7pPr marL="914294"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7pPr>
      <a:lvl8pPr marL="1371440"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8pPr>
      <a:lvl9pPr marL="1828586"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9pPr>
    </p:titleStyle>
    <p:bodyStyle>
      <a:lvl1pPr marL="381000" indent="-381000" algn="l" defTabSz="508000" rtl="0" eaLnBrk="0" fontAlgn="base" hangingPunct="0">
        <a:spcBef>
          <a:spcPct val="20000"/>
        </a:spcBef>
        <a:spcAft>
          <a:spcPct val="0"/>
        </a:spcAft>
        <a:buFont typeface="Arial" charset="0"/>
        <a:defRPr sz="3600">
          <a:solidFill>
            <a:srgbClr val="5D833B"/>
          </a:solidFill>
          <a:latin typeface="+mn-lt"/>
          <a:ea typeface="ＭＳ Ｐゴシック" charset="0"/>
          <a:cs typeface="+mn-cs"/>
        </a:defRPr>
      </a:lvl1pPr>
      <a:lvl2pPr marL="825500" indent="-315913" algn="l" defTabSz="508000" rtl="0" eaLnBrk="0" fontAlgn="base" hangingPunct="0">
        <a:spcBef>
          <a:spcPct val="20000"/>
        </a:spcBef>
        <a:spcAft>
          <a:spcPct val="0"/>
        </a:spcAft>
        <a:buClr>
          <a:srgbClr val="595959"/>
        </a:buClr>
        <a:buFont typeface="Arial" charset="0"/>
        <a:defRPr sz="2000">
          <a:solidFill>
            <a:srgbClr val="595959"/>
          </a:solidFill>
          <a:latin typeface="+mn-lt"/>
          <a:ea typeface="ＭＳ Ｐゴシック" charset="0"/>
          <a:cs typeface="Arial" charset="0"/>
        </a:defRPr>
      </a:lvl2pPr>
      <a:lvl3pPr marL="1271588" indent="-252413" algn="l" defTabSz="508000" rtl="0" eaLnBrk="0" fontAlgn="base" hangingPunct="0">
        <a:spcBef>
          <a:spcPct val="20000"/>
        </a:spcBef>
        <a:spcAft>
          <a:spcPct val="0"/>
        </a:spcAft>
        <a:buClr>
          <a:srgbClr val="595959"/>
        </a:buClr>
        <a:buFont typeface="Arial" charset="0"/>
        <a:defRPr>
          <a:solidFill>
            <a:srgbClr val="595959"/>
          </a:solidFill>
          <a:latin typeface="+mn-lt"/>
          <a:ea typeface="Arial" charset="0"/>
          <a:cs typeface="Arial" charset="0"/>
        </a:defRPr>
      </a:lvl3pPr>
      <a:lvl4pPr marL="1781175" indent="-252413" algn="l" defTabSz="508000" rtl="0" eaLnBrk="0" fontAlgn="base" hangingPunct="0">
        <a:spcBef>
          <a:spcPct val="20000"/>
        </a:spcBef>
        <a:spcAft>
          <a:spcPct val="0"/>
        </a:spcAft>
        <a:buClr>
          <a:srgbClr val="595959"/>
        </a:buClr>
        <a:buFont typeface="Arial" charset="0"/>
        <a:defRPr sz="1600">
          <a:solidFill>
            <a:srgbClr val="595959"/>
          </a:solidFill>
          <a:latin typeface="+mn-lt"/>
          <a:ea typeface="Arial" charset="0"/>
          <a:cs typeface="Arial" charset="0"/>
        </a:defRPr>
      </a:lvl4pPr>
      <a:lvl5pPr marL="2290763" indent="-252413" algn="l" defTabSz="508000" rtl="0" eaLnBrk="0" fontAlgn="base" hangingPunct="0">
        <a:spcBef>
          <a:spcPct val="20000"/>
        </a:spcBef>
        <a:spcAft>
          <a:spcPct val="0"/>
        </a:spcAft>
        <a:buClr>
          <a:srgbClr val="595959"/>
        </a:buClr>
        <a:buFont typeface="Arial" charset="0"/>
        <a:defRPr sz="1300">
          <a:solidFill>
            <a:srgbClr val="595959"/>
          </a:solidFill>
          <a:latin typeface="+mn-lt"/>
          <a:ea typeface="Arial" charset="0"/>
          <a:cs typeface="Arial" charset="0"/>
        </a:defRPr>
      </a:lvl5pPr>
      <a:lvl6pPr marL="2749228"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6pPr>
      <a:lvl7pPr marL="3206375"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7pPr>
      <a:lvl8pPr marL="3663522"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8pPr>
      <a:lvl9pPr marL="4120668"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70" tIns="50935" rIns="101870" bIns="50935"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4DEA3B1D-64FB-4713-918C-9706FE812B51}" type="slidenum">
              <a:rPr lang="en-US"/>
              <a:pPr>
                <a:defRPr/>
              </a:pPr>
              <a:t>‹#›</a:t>
            </a:fld>
            <a:endParaRPr lang="en-US" dirty="0"/>
          </a:p>
        </p:txBody>
      </p:sp>
      <p:pic>
        <p:nvPicPr>
          <p:cNvPr id="5125" name="Picture 12"/>
          <p:cNvPicPr>
            <a:picLocks noChangeAspect="1" noChangeArrowheads="1"/>
          </p:cNvPicPr>
          <p:nvPr/>
        </p:nvPicPr>
        <p:blipFill>
          <a:blip r:embed="rId16">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97" r:id="rId1"/>
    <p:sldLayoutId id="2147484362" r:id="rId2"/>
    <p:sldLayoutId id="2147484363" r:id="rId3"/>
    <p:sldLayoutId id="2147484364" r:id="rId4"/>
    <p:sldLayoutId id="2147484365" r:id="rId5"/>
    <p:sldLayoutId id="2147484366" r:id="rId6"/>
    <p:sldLayoutId id="2147484367" r:id="rId7"/>
    <p:sldLayoutId id="2147484368" r:id="rId8"/>
    <p:sldLayoutId id="2147484369" r:id="rId9"/>
    <p:sldLayoutId id="2147484370" r:id="rId10"/>
    <p:sldLayoutId id="2147484371" r:id="rId11"/>
    <p:sldLayoutId id="2147484372" r:id="rId12"/>
    <p:sldLayoutId id="2147484373" r:id="rId13"/>
    <p:sldLayoutId id="2147484374" r:id="rId14"/>
  </p:sldLayoutIdLst>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352" algn="l" rtl="0" eaLnBrk="1" fontAlgn="base" hangingPunct="1">
        <a:lnSpc>
          <a:spcPct val="85000"/>
        </a:lnSpc>
        <a:spcBef>
          <a:spcPct val="0"/>
        </a:spcBef>
        <a:spcAft>
          <a:spcPct val="0"/>
        </a:spcAft>
        <a:defRPr sz="4900" b="1">
          <a:solidFill>
            <a:schemeClr val="accent2"/>
          </a:solidFill>
          <a:latin typeface="Arial" charset="0"/>
        </a:defRPr>
      </a:lvl6pPr>
      <a:lvl7pPr marL="1018705" algn="l" rtl="0" eaLnBrk="1" fontAlgn="base" hangingPunct="1">
        <a:lnSpc>
          <a:spcPct val="85000"/>
        </a:lnSpc>
        <a:spcBef>
          <a:spcPct val="0"/>
        </a:spcBef>
        <a:spcAft>
          <a:spcPct val="0"/>
        </a:spcAft>
        <a:defRPr sz="4900" b="1">
          <a:solidFill>
            <a:schemeClr val="accent2"/>
          </a:solidFill>
          <a:latin typeface="Arial" charset="0"/>
        </a:defRPr>
      </a:lvl7pPr>
      <a:lvl8pPr marL="1528058" algn="l" rtl="0" eaLnBrk="1" fontAlgn="base" hangingPunct="1">
        <a:lnSpc>
          <a:spcPct val="85000"/>
        </a:lnSpc>
        <a:spcBef>
          <a:spcPct val="0"/>
        </a:spcBef>
        <a:spcAft>
          <a:spcPct val="0"/>
        </a:spcAft>
        <a:defRPr sz="4900" b="1">
          <a:solidFill>
            <a:schemeClr val="accent2"/>
          </a:solidFill>
          <a:latin typeface="Arial" charset="0"/>
        </a:defRPr>
      </a:lvl8pPr>
      <a:lvl9pPr marL="2037411"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b="1">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5pPr>
      <a:lvl6pPr marL="2801440"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6pPr>
      <a:lvl7pPr marL="3310793"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7pPr>
      <a:lvl8pPr marL="3820145"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8pPr>
      <a:lvl9pPr marL="4329498"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9pPr>
    </p:bodyStyle>
    <p:otherStyle>
      <a:defPPr>
        <a:defRPr lang="en-US"/>
      </a:defPPr>
      <a:lvl1pPr marL="0" algn="l" defTabSz="1018705" rtl="0" eaLnBrk="1" latinLnBrk="0" hangingPunct="1">
        <a:defRPr sz="2000" kern="1200">
          <a:solidFill>
            <a:schemeClr val="tx1"/>
          </a:solidFill>
          <a:latin typeface="+mn-lt"/>
          <a:ea typeface="+mn-ea"/>
          <a:cs typeface="+mn-cs"/>
        </a:defRPr>
      </a:lvl1pPr>
      <a:lvl2pPr marL="509352" algn="l" defTabSz="1018705" rtl="0" eaLnBrk="1" latinLnBrk="0" hangingPunct="1">
        <a:defRPr sz="2000" kern="1200">
          <a:solidFill>
            <a:schemeClr val="tx1"/>
          </a:solidFill>
          <a:latin typeface="+mn-lt"/>
          <a:ea typeface="+mn-ea"/>
          <a:cs typeface="+mn-cs"/>
        </a:defRPr>
      </a:lvl2pPr>
      <a:lvl3pPr marL="1018705" algn="l" defTabSz="1018705" rtl="0" eaLnBrk="1" latinLnBrk="0" hangingPunct="1">
        <a:defRPr sz="2000" kern="1200">
          <a:solidFill>
            <a:schemeClr val="tx1"/>
          </a:solidFill>
          <a:latin typeface="+mn-lt"/>
          <a:ea typeface="+mn-ea"/>
          <a:cs typeface="+mn-cs"/>
        </a:defRPr>
      </a:lvl3pPr>
      <a:lvl4pPr marL="1528058" algn="l" defTabSz="1018705" rtl="0" eaLnBrk="1" latinLnBrk="0" hangingPunct="1">
        <a:defRPr sz="2000" kern="1200">
          <a:solidFill>
            <a:schemeClr val="tx1"/>
          </a:solidFill>
          <a:latin typeface="+mn-lt"/>
          <a:ea typeface="+mn-ea"/>
          <a:cs typeface="+mn-cs"/>
        </a:defRPr>
      </a:lvl4pPr>
      <a:lvl5pPr marL="2037411" algn="l" defTabSz="1018705" rtl="0" eaLnBrk="1" latinLnBrk="0" hangingPunct="1">
        <a:defRPr sz="2000" kern="1200">
          <a:solidFill>
            <a:schemeClr val="tx1"/>
          </a:solidFill>
          <a:latin typeface="+mn-lt"/>
          <a:ea typeface="+mn-ea"/>
          <a:cs typeface="+mn-cs"/>
        </a:defRPr>
      </a:lvl5pPr>
      <a:lvl6pPr marL="2546764" algn="l" defTabSz="1018705" rtl="0" eaLnBrk="1" latinLnBrk="0" hangingPunct="1">
        <a:defRPr sz="2000" kern="1200">
          <a:solidFill>
            <a:schemeClr val="tx1"/>
          </a:solidFill>
          <a:latin typeface="+mn-lt"/>
          <a:ea typeface="+mn-ea"/>
          <a:cs typeface="+mn-cs"/>
        </a:defRPr>
      </a:lvl6pPr>
      <a:lvl7pPr marL="3056116" algn="l" defTabSz="1018705" rtl="0" eaLnBrk="1" latinLnBrk="0" hangingPunct="1">
        <a:defRPr sz="2000" kern="1200">
          <a:solidFill>
            <a:schemeClr val="tx1"/>
          </a:solidFill>
          <a:latin typeface="+mn-lt"/>
          <a:ea typeface="+mn-ea"/>
          <a:cs typeface="+mn-cs"/>
        </a:defRPr>
      </a:lvl7pPr>
      <a:lvl8pPr marL="3565469" algn="l" defTabSz="1018705" rtl="0" eaLnBrk="1" latinLnBrk="0" hangingPunct="1">
        <a:defRPr sz="2000" kern="1200">
          <a:solidFill>
            <a:schemeClr val="tx1"/>
          </a:solidFill>
          <a:latin typeface="+mn-lt"/>
          <a:ea typeface="+mn-ea"/>
          <a:cs typeface="+mn-cs"/>
        </a:defRPr>
      </a:lvl8pPr>
      <a:lvl9pPr marL="4074821" algn="l" defTabSz="1018705"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58" tIns="50929" rIns="101858" bIns="50929"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4E3BA2A7-8873-44BE-879E-9AE88D06BB69}" type="slidenum">
              <a:rPr lang="en-US"/>
              <a:pPr>
                <a:defRPr/>
              </a:pPr>
              <a:t>‹#›</a:t>
            </a:fld>
            <a:endParaRPr lang="en-US" dirty="0"/>
          </a:p>
        </p:txBody>
      </p:sp>
      <p:pic>
        <p:nvPicPr>
          <p:cNvPr id="6149" name="Picture 12"/>
          <p:cNvPicPr>
            <a:picLocks noChangeAspect="1" noChangeArrowheads="1"/>
          </p:cNvPicPr>
          <p:nvPr/>
        </p:nvPicPr>
        <p:blipFill>
          <a:blip r:embed="rId1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92" algn="l" rtl="0" eaLnBrk="1" fontAlgn="base" hangingPunct="1">
        <a:lnSpc>
          <a:spcPct val="85000"/>
        </a:lnSpc>
        <a:spcBef>
          <a:spcPct val="0"/>
        </a:spcBef>
        <a:spcAft>
          <a:spcPct val="0"/>
        </a:spcAft>
        <a:defRPr sz="4900" b="1">
          <a:solidFill>
            <a:schemeClr val="accent2"/>
          </a:solidFill>
          <a:latin typeface="Arial" charset="0"/>
        </a:defRPr>
      </a:lvl6pPr>
      <a:lvl7pPr marL="1018586" algn="l" rtl="0" eaLnBrk="1" fontAlgn="base" hangingPunct="1">
        <a:lnSpc>
          <a:spcPct val="85000"/>
        </a:lnSpc>
        <a:spcBef>
          <a:spcPct val="0"/>
        </a:spcBef>
        <a:spcAft>
          <a:spcPct val="0"/>
        </a:spcAft>
        <a:defRPr sz="4900" b="1">
          <a:solidFill>
            <a:schemeClr val="accent2"/>
          </a:solidFill>
          <a:latin typeface="Arial" charset="0"/>
        </a:defRPr>
      </a:lvl7pPr>
      <a:lvl8pPr marL="1527879" algn="l" rtl="0" eaLnBrk="1" fontAlgn="base" hangingPunct="1">
        <a:lnSpc>
          <a:spcPct val="85000"/>
        </a:lnSpc>
        <a:spcBef>
          <a:spcPct val="0"/>
        </a:spcBef>
        <a:spcAft>
          <a:spcPct val="0"/>
        </a:spcAft>
        <a:defRPr sz="4900" b="1">
          <a:solidFill>
            <a:schemeClr val="accent2"/>
          </a:solidFill>
          <a:latin typeface="Arial" charset="0"/>
        </a:defRPr>
      </a:lvl8pPr>
      <a:lvl9pPr marL="2037173"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111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406"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698"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99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586" rtl="0" eaLnBrk="1" latinLnBrk="0" hangingPunct="1">
        <a:defRPr sz="2000" kern="1200">
          <a:solidFill>
            <a:schemeClr val="tx1"/>
          </a:solidFill>
          <a:latin typeface="+mn-lt"/>
          <a:ea typeface="+mn-ea"/>
          <a:cs typeface="+mn-cs"/>
        </a:defRPr>
      </a:lvl1pPr>
      <a:lvl2pPr marL="509292" algn="l" defTabSz="1018586" rtl="0" eaLnBrk="1" latinLnBrk="0" hangingPunct="1">
        <a:defRPr sz="2000" kern="1200">
          <a:solidFill>
            <a:schemeClr val="tx1"/>
          </a:solidFill>
          <a:latin typeface="+mn-lt"/>
          <a:ea typeface="+mn-ea"/>
          <a:cs typeface="+mn-cs"/>
        </a:defRPr>
      </a:lvl2pPr>
      <a:lvl3pPr marL="1018586" algn="l" defTabSz="1018586" rtl="0" eaLnBrk="1" latinLnBrk="0" hangingPunct="1">
        <a:defRPr sz="2000" kern="1200">
          <a:solidFill>
            <a:schemeClr val="tx1"/>
          </a:solidFill>
          <a:latin typeface="+mn-lt"/>
          <a:ea typeface="+mn-ea"/>
          <a:cs typeface="+mn-cs"/>
        </a:defRPr>
      </a:lvl3pPr>
      <a:lvl4pPr marL="1527879" algn="l" defTabSz="1018586" rtl="0" eaLnBrk="1" latinLnBrk="0" hangingPunct="1">
        <a:defRPr sz="2000" kern="1200">
          <a:solidFill>
            <a:schemeClr val="tx1"/>
          </a:solidFill>
          <a:latin typeface="+mn-lt"/>
          <a:ea typeface="+mn-ea"/>
          <a:cs typeface="+mn-cs"/>
        </a:defRPr>
      </a:lvl4pPr>
      <a:lvl5pPr marL="2037173" algn="l" defTabSz="1018586" rtl="0" eaLnBrk="1" latinLnBrk="0" hangingPunct="1">
        <a:defRPr sz="2000" kern="1200">
          <a:solidFill>
            <a:schemeClr val="tx1"/>
          </a:solidFill>
          <a:latin typeface="+mn-lt"/>
          <a:ea typeface="+mn-ea"/>
          <a:cs typeface="+mn-cs"/>
        </a:defRPr>
      </a:lvl5pPr>
      <a:lvl6pPr marL="2546466" algn="l" defTabSz="1018586" rtl="0" eaLnBrk="1" latinLnBrk="0" hangingPunct="1">
        <a:defRPr sz="2000" kern="1200">
          <a:solidFill>
            <a:schemeClr val="tx1"/>
          </a:solidFill>
          <a:latin typeface="+mn-lt"/>
          <a:ea typeface="+mn-ea"/>
          <a:cs typeface="+mn-cs"/>
        </a:defRPr>
      </a:lvl6pPr>
      <a:lvl7pPr marL="3055758" algn="l" defTabSz="1018586" rtl="0" eaLnBrk="1" latinLnBrk="0" hangingPunct="1">
        <a:defRPr sz="2000" kern="1200">
          <a:solidFill>
            <a:schemeClr val="tx1"/>
          </a:solidFill>
          <a:latin typeface="+mn-lt"/>
          <a:ea typeface="+mn-ea"/>
          <a:cs typeface="+mn-cs"/>
        </a:defRPr>
      </a:lvl7pPr>
      <a:lvl8pPr marL="3565052" algn="l" defTabSz="1018586" rtl="0" eaLnBrk="1" latinLnBrk="0" hangingPunct="1">
        <a:defRPr sz="2000" kern="1200">
          <a:solidFill>
            <a:schemeClr val="tx1"/>
          </a:solidFill>
          <a:latin typeface="+mn-lt"/>
          <a:ea typeface="+mn-ea"/>
          <a:cs typeface="+mn-cs"/>
        </a:defRPr>
      </a:lvl8pPr>
      <a:lvl9pPr marL="4074344" algn="l" defTabSz="1018586" rtl="0" eaLnBrk="1" latinLnBrk="0" hangingPunct="1">
        <a:defRPr sz="20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ctr"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46" tIns="50923" rIns="101846" bIns="50923"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AC0073A0-6153-4CD5-B131-25151B5A7D1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386" r:id="rId1"/>
    <p:sldLayoutId id="2147484387" r:id="rId2"/>
    <p:sldLayoutId id="2147484388" r:id="rId3"/>
    <p:sldLayoutId id="2147484389" r:id="rId4"/>
    <p:sldLayoutId id="2147484390" r:id="rId5"/>
    <p:sldLayoutId id="2147484391" r:id="rId6"/>
    <p:sldLayoutId id="2147484392" r:id="rId7"/>
    <p:sldLayoutId id="2147484393" r:id="rId8"/>
    <p:sldLayoutId id="2147484394" r:id="rId9"/>
    <p:sldLayoutId id="2147484395" r:id="rId10"/>
    <p:sldLayoutId id="2147484396" r:id="rId11"/>
    <p:sldLayoutId id="2147484498" r:id="rId12"/>
    <p:sldLayoutId id="2147484397" r:id="rId13"/>
    <p:sldLayoutId id="2147484398" r:id="rId14"/>
    <p:sldLayoutId id="2147484399"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33" algn="l" rtl="0" eaLnBrk="1" fontAlgn="base" hangingPunct="1">
        <a:lnSpc>
          <a:spcPct val="85000"/>
        </a:lnSpc>
        <a:spcBef>
          <a:spcPct val="0"/>
        </a:spcBef>
        <a:spcAft>
          <a:spcPct val="0"/>
        </a:spcAft>
        <a:defRPr sz="4900" b="1">
          <a:solidFill>
            <a:schemeClr val="accent2"/>
          </a:solidFill>
          <a:latin typeface="Arial" charset="0"/>
        </a:defRPr>
      </a:lvl6pPr>
      <a:lvl7pPr marL="1018467" algn="l" rtl="0" eaLnBrk="1" fontAlgn="base" hangingPunct="1">
        <a:lnSpc>
          <a:spcPct val="85000"/>
        </a:lnSpc>
        <a:spcBef>
          <a:spcPct val="0"/>
        </a:spcBef>
        <a:spcAft>
          <a:spcPct val="0"/>
        </a:spcAft>
        <a:defRPr sz="4900" b="1">
          <a:solidFill>
            <a:schemeClr val="accent2"/>
          </a:solidFill>
          <a:latin typeface="Arial" charset="0"/>
        </a:defRPr>
      </a:lvl7pPr>
      <a:lvl8pPr marL="1527701" algn="l" rtl="0" eaLnBrk="1" fontAlgn="base" hangingPunct="1">
        <a:lnSpc>
          <a:spcPct val="85000"/>
        </a:lnSpc>
        <a:spcBef>
          <a:spcPct val="0"/>
        </a:spcBef>
        <a:spcAft>
          <a:spcPct val="0"/>
        </a:spcAft>
        <a:defRPr sz="4900" b="1">
          <a:solidFill>
            <a:schemeClr val="accent2"/>
          </a:solidFill>
          <a:latin typeface="Arial" charset="0"/>
        </a:defRPr>
      </a:lvl8pPr>
      <a:lvl9pPr marL="2036935"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7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019"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251"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4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467" rtl="0" eaLnBrk="1" latinLnBrk="0" hangingPunct="1">
        <a:defRPr sz="2000" kern="1200">
          <a:solidFill>
            <a:schemeClr val="tx1"/>
          </a:solidFill>
          <a:latin typeface="+mn-lt"/>
          <a:ea typeface="+mn-ea"/>
          <a:cs typeface="+mn-cs"/>
        </a:defRPr>
      </a:lvl1pPr>
      <a:lvl2pPr marL="509233" algn="l" defTabSz="1018467" rtl="0" eaLnBrk="1" latinLnBrk="0" hangingPunct="1">
        <a:defRPr sz="2000" kern="1200">
          <a:solidFill>
            <a:schemeClr val="tx1"/>
          </a:solidFill>
          <a:latin typeface="+mn-lt"/>
          <a:ea typeface="+mn-ea"/>
          <a:cs typeface="+mn-cs"/>
        </a:defRPr>
      </a:lvl2pPr>
      <a:lvl3pPr marL="1018467" algn="l" defTabSz="1018467" rtl="0" eaLnBrk="1" latinLnBrk="0" hangingPunct="1">
        <a:defRPr sz="2000" kern="1200">
          <a:solidFill>
            <a:schemeClr val="tx1"/>
          </a:solidFill>
          <a:latin typeface="+mn-lt"/>
          <a:ea typeface="+mn-ea"/>
          <a:cs typeface="+mn-cs"/>
        </a:defRPr>
      </a:lvl3pPr>
      <a:lvl4pPr marL="1527701" algn="l" defTabSz="1018467" rtl="0" eaLnBrk="1" latinLnBrk="0" hangingPunct="1">
        <a:defRPr sz="2000" kern="1200">
          <a:solidFill>
            <a:schemeClr val="tx1"/>
          </a:solidFill>
          <a:latin typeface="+mn-lt"/>
          <a:ea typeface="+mn-ea"/>
          <a:cs typeface="+mn-cs"/>
        </a:defRPr>
      </a:lvl4pPr>
      <a:lvl5pPr marL="2036935" algn="l" defTabSz="1018467" rtl="0" eaLnBrk="1" latinLnBrk="0" hangingPunct="1">
        <a:defRPr sz="2000" kern="1200">
          <a:solidFill>
            <a:schemeClr val="tx1"/>
          </a:solidFill>
          <a:latin typeface="+mn-lt"/>
          <a:ea typeface="+mn-ea"/>
          <a:cs typeface="+mn-cs"/>
        </a:defRPr>
      </a:lvl5pPr>
      <a:lvl6pPr marL="2546169" algn="l" defTabSz="1018467" rtl="0" eaLnBrk="1" latinLnBrk="0" hangingPunct="1">
        <a:defRPr sz="2000" kern="1200">
          <a:solidFill>
            <a:schemeClr val="tx1"/>
          </a:solidFill>
          <a:latin typeface="+mn-lt"/>
          <a:ea typeface="+mn-ea"/>
          <a:cs typeface="+mn-cs"/>
        </a:defRPr>
      </a:lvl6pPr>
      <a:lvl7pPr marL="3055400" algn="l" defTabSz="1018467" rtl="0" eaLnBrk="1" latinLnBrk="0" hangingPunct="1">
        <a:defRPr sz="2000" kern="1200">
          <a:solidFill>
            <a:schemeClr val="tx1"/>
          </a:solidFill>
          <a:latin typeface="+mn-lt"/>
          <a:ea typeface="+mn-ea"/>
          <a:cs typeface="+mn-cs"/>
        </a:defRPr>
      </a:lvl7pPr>
      <a:lvl8pPr marL="3564636" algn="l" defTabSz="1018467" rtl="0" eaLnBrk="1" latinLnBrk="0" hangingPunct="1">
        <a:defRPr sz="2000" kern="1200">
          <a:solidFill>
            <a:schemeClr val="tx1"/>
          </a:solidFill>
          <a:latin typeface="+mn-lt"/>
          <a:ea typeface="+mn-ea"/>
          <a:cs typeface="+mn-cs"/>
        </a:defRPr>
      </a:lvl8pPr>
      <a:lvl9pPr marL="4073867" algn="l" defTabSz="1018467" rtl="0" eaLnBrk="1" latinLnBrk="0" hangingPunct="1">
        <a:defRPr sz="20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35" tIns="50917" rIns="101835" bIns="50917"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03381E62-D7E2-4156-8118-55E0614623A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00" r:id="rId1"/>
    <p:sldLayoutId id="2147484401" r:id="rId2"/>
    <p:sldLayoutId id="2147484402" r:id="rId3"/>
    <p:sldLayoutId id="2147484403" r:id="rId4"/>
    <p:sldLayoutId id="2147484404" r:id="rId5"/>
    <p:sldLayoutId id="2147484405" r:id="rId6"/>
    <p:sldLayoutId id="2147484406" r:id="rId7"/>
    <p:sldLayoutId id="2147484407" r:id="rId8"/>
    <p:sldLayoutId id="2147484408" r:id="rId9"/>
    <p:sldLayoutId id="2147484409" r:id="rId10"/>
    <p:sldLayoutId id="2147484410" r:id="rId11"/>
    <p:sldLayoutId id="2147484499" r:id="rId12"/>
    <p:sldLayoutId id="2147484411" r:id="rId13"/>
    <p:sldLayoutId id="2147484412" r:id="rId14"/>
    <p:sldLayoutId id="2147484413"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174" algn="l" rtl="0" eaLnBrk="1" fontAlgn="base" hangingPunct="1">
        <a:lnSpc>
          <a:spcPct val="85000"/>
        </a:lnSpc>
        <a:spcBef>
          <a:spcPct val="0"/>
        </a:spcBef>
        <a:spcAft>
          <a:spcPct val="0"/>
        </a:spcAft>
        <a:defRPr sz="4900" b="1">
          <a:solidFill>
            <a:schemeClr val="accent2"/>
          </a:solidFill>
          <a:latin typeface="Arial" charset="0"/>
        </a:defRPr>
      </a:lvl6pPr>
      <a:lvl7pPr marL="1018348" algn="l" rtl="0" eaLnBrk="1" fontAlgn="base" hangingPunct="1">
        <a:lnSpc>
          <a:spcPct val="85000"/>
        </a:lnSpc>
        <a:spcBef>
          <a:spcPct val="0"/>
        </a:spcBef>
        <a:spcAft>
          <a:spcPct val="0"/>
        </a:spcAft>
        <a:defRPr sz="4900" b="1">
          <a:solidFill>
            <a:schemeClr val="accent2"/>
          </a:solidFill>
          <a:latin typeface="Arial" charset="0"/>
        </a:defRPr>
      </a:lvl7pPr>
      <a:lvl8pPr marL="1527523" algn="l" rtl="0" eaLnBrk="1" fontAlgn="base" hangingPunct="1">
        <a:lnSpc>
          <a:spcPct val="85000"/>
        </a:lnSpc>
        <a:spcBef>
          <a:spcPct val="0"/>
        </a:spcBef>
        <a:spcAft>
          <a:spcPct val="0"/>
        </a:spcAft>
        <a:defRPr sz="4900" b="1">
          <a:solidFill>
            <a:schemeClr val="accent2"/>
          </a:solidFill>
          <a:latin typeface="Arial" charset="0"/>
        </a:defRPr>
      </a:lvl8pPr>
      <a:lvl9pPr marL="2036696"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457"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09632"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8805"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7978"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348" rtl="0" eaLnBrk="1" latinLnBrk="0" hangingPunct="1">
        <a:defRPr sz="2000" kern="1200">
          <a:solidFill>
            <a:schemeClr val="tx1"/>
          </a:solidFill>
          <a:latin typeface="+mn-lt"/>
          <a:ea typeface="+mn-ea"/>
          <a:cs typeface="+mn-cs"/>
        </a:defRPr>
      </a:lvl1pPr>
      <a:lvl2pPr marL="509174" algn="l" defTabSz="1018348" rtl="0" eaLnBrk="1" latinLnBrk="0" hangingPunct="1">
        <a:defRPr sz="2000" kern="1200">
          <a:solidFill>
            <a:schemeClr val="tx1"/>
          </a:solidFill>
          <a:latin typeface="+mn-lt"/>
          <a:ea typeface="+mn-ea"/>
          <a:cs typeface="+mn-cs"/>
        </a:defRPr>
      </a:lvl2pPr>
      <a:lvl3pPr marL="1018348" algn="l" defTabSz="1018348" rtl="0" eaLnBrk="1" latinLnBrk="0" hangingPunct="1">
        <a:defRPr sz="2000" kern="1200">
          <a:solidFill>
            <a:schemeClr val="tx1"/>
          </a:solidFill>
          <a:latin typeface="+mn-lt"/>
          <a:ea typeface="+mn-ea"/>
          <a:cs typeface="+mn-cs"/>
        </a:defRPr>
      </a:lvl3pPr>
      <a:lvl4pPr marL="1527523" algn="l" defTabSz="1018348" rtl="0" eaLnBrk="1" latinLnBrk="0" hangingPunct="1">
        <a:defRPr sz="2000" kern="1200">
          <a:solidFill>
            <a:schemeClr val="tx1"/>
          </a:solidFill>
          <a:latin typeface="+mn-lt"/>
          <a:ea typeface="+mn-ea"/>
          <a:cs typeface="+mn-cs"/>
        </a:defRPr>
      </a:lvl4pPr>
      <a:lvl5pPr marL="2036696" algn="l" defTabSz="1018348" rtl="0" eaLnBrk="1" latinLnBrk="0" hangingPunct="1">
        <a:defRPr sz="2000" kern="1200">
          <a:solidFill>
            <a:schemeClr val="tx1"/>
          </a:solidFill>
          <a:latin typeface="+mn-lt"/>
          <a:ea typeface="+mn-ea"/>
          <a:cs typeface="+mn-cs"/>
        </a:defRPr>
      </a:lvl5pPr>
      <a:lvl6pPr marL="2545871" algn="l" defTabSz="1018348" rtl="0" eaLnBrk="1" latinLnBrk="0" hangingPunct="1">
        <a:defRPr sz="2000" kern="1200">
          <a:solidFill>
            <a:schemeClr val="tx1"/>
          </a:solidFill>
          <a:latin typeface="+mn-lt"/>
          <a:ea typeface="+mn-ea"/>
          <a:cs typeface="+mn-cs"/>
        </a:defRPr>
      </a:lvl6pPr>
      <a:lvl7pPr marL="3055043" algn="l" defTabSz="1018348" rtl="0" eaLnBrk="1" latinLnBrk="0" hangingPunct="1">
        <a:defRPr sz="2000" kern="1200">
          <a:solidFill>
            <a:schemeClr val="tx1"/>
          </a:solidFill>
          <a:latin typeface="+mn-lt"/>
          <a:ea typeface="+mn-ea"/>
          <a:cs typeface="+mn-cs"/>
        </a:defRPr>
      </a:lvl7pPr>
      <a:lvl8pPr marL="3564219" algn="l" defTabSz="1018348" rtl="0" eaLnBrk="1" latinLnBrk="0" hangingPunct="1">
        <a:defRPr sz="2000" kern="1200">
          <a:solidFill>
            <a:schemeClr val="tx1"/>
          </a:solidFill>
          <a:latin typeface="+mn-lt"/>
          <a:ea typeface="+mn-ea"/>
          <a:cs typeface="+mn-cs"/>
        </a:defRPr>
      </a:lvl8pPr>
      <a:lvl9pPr marL="4073390" algn="l" defTabSz="1018348"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hyperlink" Target="mailto:Angela.Gizzi@state.ma.us" TargetMode="External"/><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hyperlink" Target="mailto:hsnhelpdesk@state.ma.us" TargetMode="External"/><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hyperlink" Target="mailto:hsnhelpdesk@state.ma.us"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lists/health-safety-net-regulations" TargetMode="Externa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hyperlink" Target="https://www.mass.gov/doc/hsn-all-bu-4-reporting-requirements-for-order-referring-and-prescribing-orp-0/download"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hyperlink" Target="mailto:EDI@MAHealth.net" TargetMode="Externa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hyperlink" Target="https://www.mass.gov/service-details/learn-about-hsn-inet" TargetMode="External"/><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hyperlink" Target="mailto:HSNhelpdesk@.state.ma.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744538" y="2614612"/>
            <a:ext cx="8739187"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t" anchorCtr="0" compatLnSpc="1">
            <a:prstTxWarp prst="textNoShape">
              <a:avLst/>
            </a:prstTxWarp>
          </a:bodyPr>
          <a:lstStyle>
            <a:lvl1pPr marL="0" indent="0" eaLnBrk="1" hangingPunct="1">
              <a:lnSpc>
                <a:spcPct val="85000"/>
              </a:lnSpc>
              <a:spcBef>
                <a:spcPct val="40000"/>
              </a:spcBef>
              <a:buClr>
                <a:srgbClr val="CC0000"/>
              </a:buClr>
              <a:buFont typeface="Arial" charset="0"/>
              <a:buNone/>
              <a:defRPr sz="3100">
                <a:solidFill>
                  <a:schemeClr val="accent2"/>
                </a:solidFill>
                <a:latin typeface="+mn-lt"/>
              </a:defRPr>
            </a:lvl1pPr>
            <a:lvl2pPr marL="833438" indent="-325438" eaLnBrk="0" hangingPunct="0">
              <a:lnSpc>
                <a:spcPct val="85000"/>
              </a:lnSpc>
              <a:spcBef>
                <a:spcPct val="40000"/>
              </a:spcBef>
              <a:buClr>
                <a:srgbClr val="CC0000"/>
              </a:buClr>
              <a:buChar char="–"/>
              <a:defRPr sz="3100">
                <a:solidFill>
                  <a:schemeClr val="accent2"/>
                </a:solidFill>
                <a:latin typeface="+mn-lt"/>
                <a:ea typeface="ＭＳ Ｐゴシック" charset="0"/>
              </a:defRPr>
            </a:lvl2pPr>
            <a:lvl3pPr marL="1273175" indent="-254000" eaLnBrk="0" hangingPunct="0">
              <a:lnSpc>
                <a:spcPct val="85000"/>
              </a:lnSpc>
              <a:spcBef>
                <a:spcPct val="40000"/>
              </a:spcBef>
              <a:buClr>
                <a:srgbClr val="CC0000"/>
              </a:buClr>
              <a:buChar char="•"/>
              <a:defRPr sz="3100">
                <a:solidFill>
                  <a:schemeClr val="accent2"/>
                </a:solidFill>
                <a:latin typeface="+mn-lt"/>
                <a:ea typeface="ＭＳ Ｐゴシック" charset="0"/>
              </a:defRPr>
            </a:lvl3pPr>
            <a:lvl4pPr marL="1782763" indent="-254000" eaLnBrk="0" hangingPunct="0">
              <a:lnSpc>
                <a:spcPct val="85000"/>
              </a:lnSpc>
              <a:spcBef>
                <a:spcPct val="40000"/>
              </a:spcBef>
              <a:buClr>
                <a:srgbClr val="CC0000"/>
              </a:buClr>
              <a:buChar char="–"/>
              <a:defRPr sz="3100">
                <a:solidFill>
                  <a:schemeClr val="accent2"/>
                </a:solidFill>
                <a:latin typeface="+mn-lt"/>
                <a:ea typeface="ＭＳ Ｐゴシック" charset="0"/>
              </a:defRPr>
            </a:lvl4pPr>
            <a:lvl5pPr marL="2292350" indent="-254000" eaLnBrk="0" hangingPunct="0">
              <a:lnSpc>
                <a:spcPct val="85000"/>
              </a:lnSpc>
              <a:spcBef>
                <a:spcPct val="40000"/>
              </a:spcBef>
              <a:buClr>
                <a:srgbClr val="CC0000"/>
              </a:buClr>
              <a:buChar char="»"/>
              <a:defRPr sz="3100">
                <a:solidFill>
                  <a:schemeClr val="accent2"/>
                </a:solidFill>
                <a:latin typeface="+mn-lt"/>
                <a:ea typeface="ＭＳ Ｐゴシック" charset="0"/>
              </a:defRPr>
            </a:lvl5pPr>
            <a:lvl6pPr marL="2801767" indent="-254706" fontAlgn="base">
              <a:lnSpc>
                <a:spcPct val="85000"/>
              </a:lnSpc>
              <a:spcBef>
                <a:spcPct val="40000"/>
              </a:spcBef>
              <a:spcAft>
                <a:spcPct val="0"/>
              </a:spcAft>
              <a:buClr>
                <a:srgbClr val="CC0000"/>
              </a:buClr>
              <a:buChar char="»"/>
              <a:defRPr sz="3100">
                <a:solidFill>
                  <a:schemeClr val="accent2"/>
                </a:solidFill>
                <a:latin typeface="+mn-lt"/>
              </a:defRPr>
            </a:lvl6pPr>
            <a:lvl7pPr marL="3311180" indent="-254706" fontAlgn="base">
              <a:lnSpc>
                <a:spcPct val="85000"/>
              </a:lnSpc>
              <a:spcBef>
                <a:spcPct val="40000"/>
              </a:spcBef>
              <a:spcAft>
                <a:spcPct val="0"/>
              </a:spcAft>
              <a:buClr>
                <a:srgbClr val="CC0000"/>
              </a:buClr>
              <a:buChar char="»"/>
              <a:defRPr sz="3100">
                <a:solidFill>
                  <a:schemeClr val="accent2"/>
                </a:solidFill>
                <a:latin typeface="+mn-lt"/>
              </a:defRPr>
            </a:lvl7pPr>
            <a:lvl8pPr marL="3820592" indent="-254706" fontAlgn="base">
              <a:lnSpc>
                <a:spcPct val="85000"/>
              </a:lnSpc>
              <a:spcBef>
                <a:spcPct val="40000"/>
              </a:spcBef>
              <a:spcAft>
                <a:spcPct val="0"/>
              </a:spcAft>
              <a:buClr>
                <a:srgbClr val="CC0000"/>
              </a:buClr>
              <a:buChar char="»"/>
              <a:defRPr sz="3100">
                <a:solidFill>
                  <a:schemeClr val="accent2"/>
                </a:solidFill>
                <a:latin typeface="+mn-lt"/>
              </a:defRPr>
            </a:lvl8pPr>
            <a:lvl9pPr marL="4330004" indent="-254706" fontAlgn="base">
              <a:lnSpc>
                <a:spcPct val="85000"/>
              </a:lnSpc>
              <a:spcBef>
                <a:spcPct val="40000"/>
              </a:spcBef>
              <a:spcAft>
                <a:spcPct val="0"/>
              </a:spcAft>
              <a:buClr>
                <a:srgbClr val="CC0000"/>
              </a:buClr>
              <a:buChar char="»"/>
              <a:defRPr sz="3100">
                <a:solidFill>
                  <a:schemeClr val="accent2"/>
                </a:solidFill>
                <a:latin typeface="+mn-lt"/>
              </a:defRPr>
            </a:lvl9pPr>
          </a:lstStyle>
          <a:p>
            <a:r>
              <a:rPr lang="en-US" sz="3600" dirty="0"/>
              <a:t>Health Safety Net (HSN) Updates</a:t>
            </a:r>
          </a:p>
        </p:txBody>
      </p:sp>
      <p:sp>
        <p:nvSpPr>
          <p:cNvPr id="26629" name="Subtitle 4"/>
          <p:cNvSpPr>
            <a:spLocks noGrp="1"/>
          </p:cNvSpPr>
          <p:nvPr>
            <p:ph type="subTitle" idx="1"/>
          </p:nvPr>
        </p:nvSpPr>
        <p:spPr>
          <a:xfrm>
            <a:off x="736600" y="4257675"/>
            <a:ext cx="7040563" cy="1985963"/>
          </a:xfrm>
        </p:spPr>
        <p:txBody>
          <a:bodyPr/>
          <a:lstStyle/>
          <a:p>
            <a:pPr eaLnBrk="1" hangingPunct="1"/>
            <a:r>
              <a:rPr lang="en-US" sz="2400" dirty="0">
                <a:ea typeface="ＭＳ Ｐゴシック" pitchFamily="34" charset="-128"/>
              </a:rPr>
              <a:t>MAPAM </a:t>
            </a:r>
            <a:r>
              <a:rPr lang="en-US" sz="2400" dirty="0" smtClean="0">
                <a:ea typeface="ＭＳ Ｐゴシック" pitchFamily="34" charset="-128"/>
              </a:rPr>
              <a:t>Presentation</a:t>
            </a:r>
          </a:p>
          <a:p>
            <a:pPr eaLnBrk="1" hangingPunct="1"/>
            <a:r>
              <a:rPr lang="en-US" sz="2400" dirty="0" smtClean="0">
                <a:ea typeface="ＭＳ Ｐゴシック" pitchFamily="34" charset="-128"/>
              </a:rPr>
              <a:t>December </a:t>
            </a:r>
            <a:r>
              <a:rPr lang="en-US" sz="2400" dirty="0">
                <a:ea typeface="ＭＳ Ｐゴシック" pitchFamily="34" charset="-128"/>
              </a:rPr>
              <a:t>2019</a:t>
            </a:r>
          </a:p>
          <a:p>
            <a:pPr eaLnBrk="1" hangingPunct="1"/>
            <a:endParaRPr lang="en-US" sz="2400" dirty="0">
              <a:ea typeface="ＭＳ Ｐゴシック"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337" y="2614108"/>
            <a:ext cx="8548687" cy="4182869"/>
          </a:xfrm>
        </p:spPr>
        <p:txBody>
          <a:bodyPr/>
          <a:lstStyle/>
          <a:p>
            <a:pPr marL="342900" lvl="0" indent="-342900">
              <a:buFont typeface="Arial" panose="020B0604020202020204" pitchFamily="34" charset="0"/>
              <a:buChar char="•"/>
            </a:pPr>
            <a:r>
              <a:rPr lang="en-US" sz="2200" dirty="0" smtClean="0"/>
              <a:t>When a facility uses a billing intermediary for claim submission, please note the following:</a:t>
            </a:r>
          </a:p>
          <a:p>
            <a:pPr marL="800046" lvl="1" indent="-342900">
              <a:buFont typeface="Arial" panose="020B0604020202020204" pitchFamily="34" charset="0"/>
              <a:buChar char="•"/>
            </a:pPr>
            <a:r>
              <a:rPr lang="en-US" sz="2200" dirty="0" smtClean="0"/>
              <a:t>HSN claim questions from a BI will be redirected to the facility due to the facility retaining a contract with the BI</a:t>
            </a:r>
          </a:p>
          <a:p>
            <a:pPr marL="800046" lvl="1" indent="-342900">
              <a:buFont typeface="Arial" panose="020B0604020202020204" pitchFamily="34" charset="0"/>
              <a:buChar char="•"/>
            </a:pPr>
            <a:r>
              <a:rPr lang="en-US" sz="2200" dirty="0" smtClean="0"/>
              <a:t>The BI is the only entity that has access to download Validation Reports from INET (HSN denial reports) facility that require claim information from Validation reports will need to speak to their BI</a:t>
            </a:r>
          </a:p>
          <a:p>
            <a:pPr marL="800046" lvl="1" indent="-342900">
              <a:buFont typeface="Arial" panose="020B0604020202020204" pitchFamily="34" charset="0"/>
              <a:buChar char="•"/>
            </a:pPr>
            <a:r>
              <a:rPr lang="en-US" sz="2200" dirty="0" smtClean="0"/>
              <a:t>Facilities can contact HSN regarding claim billing questions or claim payments</a:t>
            </a:r>
          </a:p>
          <a:p>
            <a:r>
              <a:rPr lang="en-US" sz="2200" dirty="0" smtClean="0"/>
              <a:t>**Please note** Facilities utilizing a BI for the first time or changing a BI must notify MassHealth EDI; must also notify HSN via email in addition to filling out an HSN Business Partner Agreement located in INET.</a:t>
            </a:r>
          </a:p>
          <a:p>
            <a:pPr marL="444500" lvl="1"/>
            <a:endParaRPr lang="en-US" dirty="0"/>
          </a:p>
        </p:txBody>
      </p:sp>
      <p:sp>
        <p:nvSpPr>
          <p:cNvPr id="7" name="TextBox 6"/>
          <p:cNvSpPr txBox="1"/>
          <p:nvPr/>
        </p:nvSpPr>
        <p:spPr>
          <a:xfrm>
            <a:off x="559030" y="414944"/>
            <a:ext cx="9041367" cy="523220"/>
          </a:xfrm>
          <a:prstGeom prst="rect">
            <a:avLst/>
          </a:prstGeom>
          <a:noFill/>
        </p:spPr>
        <p:txBody>
          <a:bodyPr wrap="square" rtlCol="0">
            <a:spAutoFit/>
          </a:bodyPr>
          <a:lstStyle/>
          <a:p>
            <a:r>
              <a:rPr lang="en-US" sz="2800" dirty="0" smtClean="0">
                <a:solidFill>
                  <a:schemeClr val="tx1"/>
                </a:solidFill>
              </a:rPr>
              <a:t>Using a Billing Intermediary: Changes</a:t>
            </a:r>
            <a:endParaRPr lang="en-US" sz="2800" dirty="0">
              <a:solidFill>
                <a:schemeClr val="tx1"/>
              </a:solidFill>
            </a:endParaRPr>
          </a:p>
        </p:txBody>
      </p:sp>
      <p:sp>
        <p:nvSpPr>
          <p:cNvPr id="4"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9</a:t>
            </a:fld>
            <a:endParaRPr lang="en-US" dirty="0"/>
          </a:p>
        </p:txBody>
      </p:sp>
    </p:spTree>
    <p:extLst>
      <p:ext uri="{BB962C8B-B14F-4D97-AF65-F5344CB8AC3E}">
        <p14:creationId xmlns:p14="http://schemas.microsoft.com/office/powerpoint/2010/main" val="810883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455613"/>
            <a:ext cx="8932863" cy="802819"/>
          </a:xfrm>
        </p:spPr>
        <p:txBody>
          <a:bodyPr/>
          <a:lstStyle/>
          <a:p>
            <a:r>
              <a:rPr lang="en-US" sz="2800" dirty="0" smtClean="0"/>
              <a:t>HSN Waiver Requests</a:t>
            </a:r>
            <a:r>
              <a:rPr lang="en-US" sz="2800" dirty="0"/>
              <a:t>	</a:t>
            </a:r>
          </a:p>
        </p:txBody>
      </p:sp>
      <p:sp>
        <p:nvSpPr>
          <p:cNvPr id="3" name="Content Placeholder 2"/>
          <p:cNvSpPr>
            <a:spLocks noGrp="1"/>
          </p:cNvSpPr>
          <p:nvPr>
            <p:ph idx="1"/>
          </p:nvPr>
        </p:nvSpPr>
        <p:spPr>
          <a:xfrm>
            <a:off x="749226" y="1346295"/>
            <a:ext cx="8870950" cy="5303696"/>
          </a:xfrm>
        </p:spPr>
        <p:txBody>
          <a:bodyPr/>
          <a:lstStyle/>
          <a:p>
            <a:pPr>
              <a:buFont typeface="Arial" panose="020B0604020202020204" pitchFamily="34" charset="0"/>
              <a:buChar char="•"/>
            </a:pPr>
            <a:r>
              <a:rPr lang="en-US" sz="2400" dirty="0" smtClean="0"/>
              <a:t>HSN follows the process that MassHealth uses for billing waiver requests</a:t>
            </a:r>
          </a:p>
          <a:p>
            <a:pPr>
              <a:buFont typeface="Arial" panose="020B0604020202020204" pitchFamily="34" charset="0"/>
              <a:buChar char="•"/>
            </a:pPr>
            <a:r>
              <a:rPr lang="en-US" sz="2400" dirty="0" smtClean="0"/>
              <a:t>HSN no longer considers three year billing waiver requests</a:t>
            </a:r>
          </a:p>
          <a:p>
            <a:pPr>
              <a:buFont typeface="Arial" panose="020B0604020202020204" pitchFamily="34" charset="0"/>
              <a:buChar char="•"/>
            </a:pPr>
            <a:r>
              <a:rPr lang="en-US" sz="2400" dirty="0" smtClean="0"/>
              <a:t>Providers requesting one year or 90 day requests should contact HSN </a:t>
            </a:r>
            <a:r>
              <a:rPr lang="en-US" sz="2400" dirty="0"/>
              <a:t>Manager of Operations (</a:t>
            </a:r>
            <a:r>
              <a:rPr lang="en-US" sz="2400" dirty="0">
                <a:hlinkClick r:id="rId3"/>
              </a:rPr>
              <a:t>Angela.Gizzi@state.ma.us</a:t>
            </a:r>
            <a:r>
              <a:rPr lang="en-US" sz="2400" dirty="0"/>
              <a:t>) for instructions on requesting and processing of claims.</a:t>
            </a:r>
          </a:p>
          <a:p>
            <a:pPr>
              <a:buFont typeface="Arial" panose="020B0604020202020204" pitchFamily="34" charset="0"/>
              <a:buChar char="•"/>
            </a:pPr>
            <a:endParaRPr lang="en-US" sz="2400" dirty="0"/>
          </a:p>
        </p:txBody>
      </p:sp>
      <p:sp>
        <p:nvSpPr>
          <p:cNvPr id="4"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10</a:t>
            </a:fld>
            <a:endParaRPr lang="en-US" dirty="0"/>
          </a:p>
        </p:txBody>
      </p:sp>
    </p:spTree>
    <p:extLst>
      <p:ext uri="{BB962C8B-B14F-4D97-AF65-F5344CB8AC3E}">
        <p14:creationId xmlns:p14="http://schemas.microsoft.com/office/powerpoint/2010/main" val="4153220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455613"/>
            <a:ext cx="8932863" cy="802819"/>
          </a:xfrm>
        </p:spPr>
        <p:txBody>
          <a:bodyPr/>
          <a:lstStyle/>
          <a:p>
            <a:r>
              <a:rPr lang="en-US" sz="2800" dirty="0" smtClean="0"/>
              <a:t>Billing Reminder: 90 Day Waiver Requests	</a:t>
            </a:r>
            <a:endParaRPr lang="en-US" sz="2800" dirty="0"/>
          </a:p>
        </p:txBody>
      </p:sp>
      <p:sp>
        <p:nvSpPr>
          <p:cNvPr id="3" name="Content Placeholder 2"/>
          <p:cNvSpPr>
            <a:spLocks noGrp="1"/>
          </p:cNvSpPr>
          <p:nvPr>
            <p:ph idx="1"/>
          </p:nvPr>
        </p:nvSpPr>
        <p:spPr>
          <a:xfrm>
            <a:off x="759984" y="1314021"/>
            <a:ext cx="8870950" cy="5303696"/>
          </a:xfrm>
        </p:spPr>
        <p:txBody>
          <a:bodyPr/>
          <a:lstStyle/>
          <a:p>
            <a:pPr>
              <a:buFont typeface="Arial" panose="020B0604020202020204" pitchFamily="34" charset="0"/>
              <a:buChar char="•"/>
            </a:pPr>
            <a:r>
              <a:rPr lang="en-US" sz="2400" dirty="0" smtClean="0"/>
              <a:t>Providers are reminded that when requesting a 90 day waiver, due to a prior payer, that all EOB information must be completed and submitted along with any additional documentation to EHSHSN@state.ma.us </a:t>
            </a:r>
            <a:endParaRPr lang="en-US" sz="2400" dirty="0"/>
          </a:p>
        </p:txBody>
      </p:sp>
      <p:sp>
        <p:nvSpPr>
          <p:cNvPr id="4"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11</a:t>
            </a:fld>
            <a:endParaRPr lang="en-US" dirty="0"/>
          </a:p>
        </p:txBody>
      </p:sp>
    </p:spTree>
    <p:extLst>
      <p:ext uri="{BB962C8B-B14F-4D97-AF65-F5344CB8AC3E}">
        <p14:creationId xmlns:p14="http://schemas.microsoft.com/office/powerpoint/2010/main" val="187069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0" end="0"/>
                                            </p:txEl>
                                          </p:spTgt>
                                        </p:tgtEl>
                                        <p:attrNameLst>
                                          <p:attrName>ppt_x</p:attrName>
                                          <p:attrName>ppt_y</p:attrName>
                                        </p:attrNameLst>
                                      </p:cBhvr>
                                    </p:animMotion>
                                    <p:animRot by="1500000">
                                      <p:cBhvr>
                                        <p:cTn id="7" dur="125" fill="hold">
                                          <p:stCondLst>
                                            <p:cond delay="0"/>
                                          </p:stCondLst>
                                        </p:cTn>
                                        <p:tgtEl>
                                          <p:spTgt spid="3">
                                            <p:txEl>
                                              <p:pRg st="0" end="0"/>
                                            </p:txEl>
                                          </p:spTgt>
                                        </p:tgtEl>
                                        <p:attrNameLst>
                                          <p:attrName>r</p:attrName>
                                        </p:attrNameLst>
                                      </p:cBhvr>
                                    </p:animRot>
                                    <p:animRot by="-1500000">
                                      <p:cBhvr>
                                        <p:cTn id="8" dur="125" fill="hold">
                                          <p:stCondLst>
                                            <p:cond delay="125"/>
                                          </p:stCondLst>
                                        </p:cTn>
                                        <p:tgtEl>
                                          <p:spTgt spid="3">
                                            <p:txEl>
                                              <p:pRg st="0" end="0"/>
                                            </p:txEl>
                                          </p:spTgt>
                                        </p:tgtEl>
                                        <p:attrNameLst>
                                          <p:attrName>r</p:attrName>
                                        </p:attrNameLst>
                                      </p:cBhvr>
                                    </p:animRot>
                                    <p:animRot by="-1500000">
                                      <p:cBhvr>
                                        <p:cTn id="9" dur="125" fill="hold">
                                          <p:stCondLst>
                                            <p:cond delay="250"/>
                                          </p:stCondLst>
                                        </p:cTn>
                                        <p:tgtEl>
                                          <p:spTgt spid="3">
                                            <p:txEl>
                                              <p:pRg st="0" end="0"/>
                                            </p:txEl>
                                          </p:spTgt>
                                        </p:tgtEl>
                                        <p:attrNameLst>
                                          <p:attrName>r</p:attrName>
                                        </p:attrNameLst>
                                      </p:cBhvr>
                                    </p:animRot>
                                    <p:animRot by="1500000">
                                      <p:cBhvr>
                                        <p:cTn id="10" dur="125" fill="hold">
                                          <p:stCondLst>
                                            <p:cond delay="375"/>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p:txBody>
          <a:bodyPr/>
          <a:lstStyle/>
          <a:p>
            <a:r>
              <a:rPr lang="en-US" sz="2800" dirty="0"/>
              <a:t>HSN Updates and Reminders – HSN Fiscal Year </a:t>
            </a:r>
            <a:r>
              <a:rPr lang="en-US" sz="2800" dirty="0" smtClean="0"/>
              <a:t>2017 </a:t>
            </a:r>
            <a:r>
              <a:rPr lang="en-US" sz="2800" dirty="0"/>
              <a:t>(</a:t>
            </a:r>
            <a:r>
              <a:rPr lang="en-US" sz="2800" dirty="0" smtClean="0"/>
              <a:t>FY17) </a:t>
            </a:r>
            <a:r>
              <a:rPr lang="en-US" sz="2800" dirty="0"/>
              <a:t>Closing</a:t>
            </a:r>
            <a:br>
              <a:rPr lang="en-US" sz="2800" dirty="0"/>
            </a:br>
            <a:r>
              <a:rPr lang="en-US" sz="1800" dirty="0"/>
              <a:t/>
            </a:r>
            <a:br>
              <a:rPr lang="en-US" sz="1800" dirty="0"/>
            </a:br>
            <a:r>
              <a:rPr lang="en-US" sz="2800" dirty="0"/>
              <a:t/>
            </a:r>
            <a:br>
              <a:rPr lang="en-US" sz="2800" dirty="0"/>
            </a:br>
            <a:endParaRPr lang="en-US" sz="3600" dirty="0">
              <a:solidFill>
                <a:schemeClr val="accent1">
                  <a:lumMod val="60000"/>
                  <a:lumOff val="40000"/>
                </a:schemeClr>
              </a:solidFill>
            </a:endParaRPr>
          </a:p>
        </p:txBody>
      </p:sp>
      <p:sp>
        <p:nvSpPr>
          <p:cNvPr id="8" name="Content Placeholder 5"/>
          <p:cNvSpPr>
            <a:spLocks noGrp="1"/>
          </p:cNvSpPr>
          <p:nvPr>
            <p:ph idx="1"/>
          </p:nvPr>
        </p:nvSpPr>
        <p:spPr>
          <a:xfrm>
            <a:off x="755750" y="1145456"/>
            <a:ext cx="8870950" cy="5579166"/>
          </a:xfrm>
        </p:spPr>
        <p:txBody>
          <a:bodyPr/>
          <a:lstStyle/>
          <a:p>
            <a:pPr marL="0" indent="0"/>
            <a:endParaRPr lang="en-US" sz="1800" dirty="0"/>
          </a:p>
          <a:p>
            <a:pPr marL="0" indent="0"/>
            <a:endParaRPr lang="en-US" sz="1800" dirty="0"/>
          </a:p>
          <a:p>
            <a:pPr>
              <a:buFont typeface="Arial" panose="020B0604020202020204" pitchFamily="34" charset="0"/>
              <a:buChar char="•"/>
            </a:pPr>
            <a:r>
              <a:rPr lang="en-US" sz="2400" b="1" dirty="0" smtClean="0"/>
              <a:t>**FY 2017 </a:t>
            </a:r>
            <a:r>
              <a:rPr lang="en-US" sz="2400" b="1" dirty="0"/>
              <a:t>Closing:  Providers are reminded that </a:t>
            </a:r>
            <a:r>
              <a:rPr lang="en-US" sz="2400" b="1" dirty="0" smtClean="0"/>
              <a:t>FY17 submissions ended on </a:t>
            </a:r>
            <a:r>
              <a:rPr lang="en-US" sz="2400" b="1" dirty="0"/>
              <a:t>on September 30, </a:t>
            </a:r>
            <a:r>
              <a:rPr lang="en-US" sz="2400" b="1" dirty="0" smtClean="0"/>
              <a:t>2019**</a:t>
            </a:r>
          </a:p>
          <a:p>
            <a:pPr marL="0" indent="0"/>
            <a:endParaRPr lang="en-US" sz="2400" dirty="0"/>
          </a:p>
          <a:p>
            <a:pPr marL="285750" indent="-285750">
              <a:buFont typeface="Arial" panose="020B0604020202020204" pitchFamily="34" charset="0"/>
              <a:buChar char="•"/>
            </a:pPr>
            <a:r>
              <a:rPr lang="en-US" sz="2400" dirty="0" smtClean="0"/>
              <a:t>If </a:t>
            </a:r>
            <a:r>
              <a:rPr lang="en-US" sz="2400" dirty="0"/>
              <a:t>providers have questions regarding the </a:t>
            </a:r>
            <a:r>
              <a:rPr lang="en-US" sz="2400" dirty="0" smtClean="0"/>
              <a:t>FY17 </a:t>
            </a:r>
            <a:r>
              <a:rPr lang="en-US" sz="2400" dirty="0"/>
              <a:t>closing, please contact the HSN Helpdesk at </a:t>
            </a:r>
            <a:r>
              <a:rPr lang="en-US" sz="2400" dirty="0" smtClean="0"/>
              <a:t>800-609-7232  or </a:t>
            </a:r>
            <a:r>
              <a:rPr lang="en-US" sz="2400" dirty="0" smtClean="0">
                <a:hlinkClick r:id="rId3"/>
              </a:rPr>
              <a:t>hsnhelpdesk@state.ma.us</a:t>
            </a:r>
            <a:endParaRPr lang="en-US" sz="2400" dirty="0"/>
          </a:p>
          <a:p>
            <a:pPr marL="285750" indent="-285750">
              <a:buFont typeface="Arial" panose="020B0604020202020204" pitchFamily="34" charset="0"/>
              <a:buChar char="•"/>
            </a:pPr>
            <a:endParaRPr lang="en-US" sz="2200" dirty="0"/>
          </a:p>
          <a:p>
            <a:pPr marL="0" indent="0"/>
            <a:endParaRPr lang="en-US" sz="1800" dirty="0"/>
          </a:p>
        </p:txBody>
      </p:sp>
      <p:sp>
        <p:nvSpPr>
          <p:cNvPr id="6" name="Slide Number Placeholder 3"/>
          <p:cNvSpPr>
            <a:spLocks noGrp="1"/>
          </p:cNvSpPr>
          <p:nvPr>
            <p:ph type="sldNum" sz="quarter" idx="10"/>
          </p:nvPr>
        </p:nvSpPr>
        <p:spPr/>
        <p:txBody>
          <a:bodyPr/>
          <a:lstStyle/>
          <a:p>
            <a:pPr>
              <a:defRPr/>
            </a:pPr>
            <a:fld id="{994ED83A-D6B7-435B-9E83-2EEC02AAA15A}" type="slidenum">
              <a:rPr lang="en-US" smtClean="0"/>
              <a:pPr>
                <a:defRPr/>
              </a:pPr>
              <a:t>12</a:t>
            </a:fld>
            <a:endParaRPr lang="en-US" dirty="0"/>
          </a:p>
        </p:txBody>
      </p:sp>
    </p:spTree>
    <p:extLst>
      <p:ext uri="{BB962C8B-B14F-4D97-AF65-F5344CB8AC3E}">
        <p14:creationId xmlns:p14="http://schemas.microsoft.com/office/powerpoint/2010/main" val="1828605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p:txBody>
          <a:bodyPr/>
          <a:lstStyle/>
          <a:p>
            <a:r>
              <a:rPr lang="en-US" sz="2800" dirty="0"/>
              <a:t>HSN Updates and Reminders – HSN Fiscal Year </a:t>
            </a:r>
            <a:r>
              <a:rPr lang="en-US" sz="2800" dirty="0" smtClean="0"/>
              <a:t>2018 </a:t>
            </a:r>
            <a:r>
              <a:rPr lang="en-US" sz="2800" dirty="0"/>
              <a:t>(</a:t>
            </a:r>
            <a:r>
              <a:rPr lang="en-US" sz="2800" dirty="0" smtClean="0"/>
              <a:t>FY18) </a:t>
            </a:r>
            <a:r>
              <a:rPr lang="en-US" sz="2800" dirty="0"/>
              <a:t>Closing</a:t>
            </a:r>
            <a:br>
              <a:rPr lang="en-US" sz="2800" dirty="0"/>
            </a:br>
            <a:r>
              <a:rPr lang="en-US" sz="1800" dirty="0"/>
              <a:t/>
            </a:r>
            <a:br>
              <a:rPr lang="en-US" sz="1800" dirty="0"/>
            </a:br>
            <a:r>
              <a:rPr lang="en-US" sz="2800" dirty="0"/>
              <a:t/>
            </a:r>
            <a:br>
              <a:rPr lang="en-US" sz="2800" dirty="0"/>
            </a:br>
            <a:endParaRPr lang="en-US" sz="3600" dirty="0">
              <a:solidFill>
                <a:schemeClr val="accent1">
                  <a:lumMod val="60000"/>
                  <a:lumOff val="40000"/>
                </a:schemeClr>
              </a:solidFill>
            </a:endParaRPr>
          </a:p>
        </p:txBody>
      </p:sp>
      <p:sp>
        <p:nvSpPr>
          <p:cNvPr id="8" name="Content Placeholder 5"/>
          <p:cNvSpPr>
            <a:spLocks noGrp="1"/>
          </p:cNvSpPr>
          <p:nvPr>
            <p:ph idx="1"/>
          </p:nvPr>
        </p:nvSpPr>
        <p:spPr>
          <a:xfrm>
            <a:off x="744992" y="1145456"/>
            <a:ext cx="8870950" cy="5579166"/>
          </a:xfrm>
        </p:spPr>
        <p:txBody>
          <a:bodyPr/>
          <a:lstStyle/>
          <a:p>
            <a:pPr marL="0" indent="0"/>
            <a:endParaRPr lang="en-US" sz="1800" dirty="0"/>
          </a:p>
          <a:p>
            <a:pPr marL="0" indent="0"/>
            <a:endParaRPr lang="en-US" sz="1800" dirty="0"/>
          </a:p>
          <a:p>
            <a:pPr marL="342900" indent="-342900">
              <a:buFont typeface="Arial" panose="020B0604020202020204" pitchFamily="34" charset="0"/>
              <a:buChar char="•"/>
            </a:pPr>
            <a:r>
              <a:rPr lang="en-US" sz="2400" u="sng" dirty="0"/>
              <a:t>FY </a:t>
            </a:r>
            <a:r>
              <a:rPr lang="en-US" sz="2400" u="sng" dirty="0" smtClean="0"/>
              <a:t>2018 Closing:</a:t>
            </a:r>
            <a:r>
              <a:rPr lang="en-US" sz="2400" dirty="0"/>
              <a:t> </a:t>
            </a:r>
            <a:r>
              <a:rPr lang="en-US" sz="2400" dirty="0" smtClean="0"/>
              <a:t> Providers </a:t>
            </a:r>
            <a:r>
              <a:rPr lang="en-US" sz="2400" dirty="0"/>
              <a:t>are reminded that FY18 will be closing on September 30, 2020.  Any claims or corrections for FY18 must be completed before the Fiscal Year is closed.  </a:t>
            </a:r>
          </a:p>
          <a:p>
            <a:pPr lvl="1">
              <a:buFont typeface="Arial" panose="020B0604020202020204" pitchFamily="34" charset="0"/>
              <a:buChar char="•"/>
            </a:pPr>
            <a:r>
              <a:rPr lang="en-US" sz="2400" dirty="0" smtClean="0"/>
              <a:t>Any </a:t>
            </a:r>
            <a:r>
              <a:rPr lang="en-US" sz="2400" dirty="0"/>
              <a:t>claims or corrections for </a:t>
            </a:r>
            <a:r>
              <a:rPr lang="en-US" sz="2400" dirty="0" smtClean="0"/>
              <a:t>FY18 </a:t>
            </a:r>
            <a:r>
              <a:rPr lang="en-US" sz="2400" dirty="0"/>
              <a:t>must be completed before the FY is closed</a:t>
            </a:r>
          </a:p>
          <a:p>
            <a:pPr lvl="1">
              <a:buFont typeface="Arial" panose="020B0604020202020204" pitchFamily="34" charset="0"/>
              <a:buChar char="•"/>
            </a:pPr>
            <a:r>
              <a:rPr lang="en-US" sz="2400" dirty="0"/>
              <a:t>Any claims submitted for processing after the FY closes, will be denied by HSN, for submitting after the FY closure </a:t>
            </a:r>
            <a:r>
              <a:rPr lang="en-US" sz="2400" dirty="0" smtClean="0"/>
              <a:t>date.</a:t>
            </a:r>
          </a:p>
          <a:p>
            <a:pPr>
              <a:buFont typeface="Arial" panose="020B0604020202020204" pitchFamily="34" charset="0"/>
              <a:buChar char="•"/>
            </a:pPr>
            <a:r>
              <a:rPr lang="en-US" sz="2400" dirty="0" smtClean="0"/>
              <a:t>If </a:t>
            </a:r>
            <a:r>
              <a:rPr lang="en-US" sz="2400" dirty="0"/>
              <a:t>providers have questions regarding the </a:t>
            </a:r>
            <a:r>
              <a:rPr lang="en-US" sz="2400" dirty="0" smtClean="0"/>
              <a:t>FY18 </a:t>
            </a:r>
            <a:r>
              <a:rPr lang="en-US" sz="2400" dirty="0"/>
              <a:t>closing, please contact the HSN Helpdesk at </a:t>
            </a:r>
            <a:r>
              <a:rPr lang="en-US" sz="2400" dirty="0" smtClean="0"/>
              <a:t>800-609-7232  or </a:t>
            </a:r>
            <a:r>
              <a:rPr lang="en-US" sz="2400" dirty="0" smtClean="0">
                <a:hlinkClick r:id="rId3"/>
              </a:rPr>
              <a:t>hsnhelpdesk@state.ma.us</a:t>
            </a:r>
            <a:endParaRPr lang="en-US" sz="2400" dirty="0"/>
          </a:p>
          <a:p>
            <a:pPr marL="285750" indent="-285750">
              <a:buFont typeface="Arial" panose="020B0604020202020204" pitchFamily="34" charset="0"/>
              <a:buChar char="•"/>
            </a:pPr>
            <a:endParaRPr lang="en-US" sz="2200" dirty="0"/>
          </a:p>
          <a:p>
            <a:pPr marL="0" indent="0"/>
            <a:endParaRPr lang="en-US" sz="1800" dirty="0"/>
          </a:p>
        </p:txBody>
      </p:sp>
      <p:sp>
        <p:nvSpPr>
          <p:cNvPr id="6" name="Slide Number Placeholder 3"/>
          <p:cNvSpPr>
            <a:spLocks noGrp="1"/>
          </p:cNvSpPr>
          <p:nvPr>
            <p:ph type="sldNum" sz="quarter" idx="10"/>
          </p:nvPr>
        </p:nvSpPr>
        <p:spPr/>
        <p:txBody>
          <a:bodyPr/>
          <a:lstStyle/>
          <a:p>
            <a:pPr>
              <a:defRPr/>
            </a:pPr>
            <a:fld id="{994ED83A-D6B7-435B-9E83-2EEC02AAA15A}" type="slidenum">
              <a:rPr lang="en-US" smtClean="0"/>
              <a:pPr>
                <a:defRPr/>
              </a:pPr>
              <a:t>13</a:t>
            </a:fld>
            <a:endParaRPr lang="en-US" dirty="0"/>
          </a:p>
        </p:txBody>
      </p:sp>
    </p:spTree>
    <p:extLst>
      <p:ext uri="{BB962C8B-B14F-4D97-AF65-F5344CB8AC3E}">
        <p14:creationId xmlns:p14="http://schemas.microsoft.com/office/powerpoint/2010/main" val="2991771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339" y="2932917"/>
            <a:ext cx="8548687" cy="1544638"/>
          </a:xfrm>
        </p:spPr>
        <p:txBody>
          <a:bodyPr/>
          <a:lstStyle/>
          <a:p>
            <a:pPr algn="ctr"/>
            <a:r>
              <a:rPr lang="en-US" dirty="0"/>
              <a:t>Questions?</a:t>
            </a:r>
          </a:p>
        </p:txBody>
      </p:sp>
      <p:sp>
        <p:nvSpPr>
          <p:cNvPr id="4" name="Slide Number Placeholder 3"/>
          <p:cNvSpPr>
            <a:spLocks noGrp="1"/>
          </p:cNvSpPr>
          <p:nvPr>
            <p:ph type="sldNum" sz="quarter" idx="10"/>
          </p:nvPr>
        </p:nvSpPr>
        <p:spPr/>
        <p:txBody>
          <a:bodyPr/>
          <a:lstStyle/>
          <a:p>
            <a:pPr>
              <a:defRPr/>
            </a:pPr>
            <a:fld id="{994ED83A-D6B7-435B-9E83-2EEC02AAA15A}" type="slidenum">
              <a:rPr lang="en-US" smtClean="0"/>
              <a:pPr>
                <a:defRPr/>
              </a:pPr>
              <a:t>14</a:t>
            </a:fld>
            <a:endParaRPr lang="en-US" dirty="0"/>
          </a:p>
        </p:txBody>
      </p:sp>
    </p:spTree>
    <p:extLst>
      <p:ext uri="{BB962C8B-B14F-4D97-AF65-F5344CB8AC3E}">
        <p14:creationId xmlns:p14="http://schemas.microsoft.com/office/powerpoint/2010/main" val="2070782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666750" y="455614"/>
            <a:ext cx="8932863" cy="545284"/>
          </a:xfrm>
        </p:spPr>
        <p:txBody>
          <a:bodyPr/>
          <a:lstStyle/>
          <a:p>
            <a:r>
              <a:rPr lang="en-US" sz="2800" dirty="0" smtClean="0"/>
              <a:t>Agenda </a:t>
            </a:r>
            <a:r>
              <a:rPr lang="en-US" sz="2800" dirty="0"/>
              <a:t/>
            </a:r>
            <a:br>
              <a:rPr lang="en-US" sz="2800" dirty="0"/>
            </a:br>
            <a:endParaRPr lang="en-US" sz="3600" dirty="0">
              <a:solidFill>
                <a:schemeClr val="accent1">
                  <a:lumMod val="60000"/>
                  <a:lumOff val="40000"/>
                </a:schemeClr>
              </a:solidFill>
            </a:endParaRPr>
          </a:p>
        </p:txBody>
      </p:sp>
      <p:sp>
        <p:nvSpPr>
          <p:cNvPr id="8" name="Content Placeholder 5"/>
          <p:cNvSpPr>
            <a:spLocks noGrp="1"/>
          </p:cNvSpPr>
          <p:nvPr>
            <p:ph idx="1"/>
          </p:nvPr>
        </p:nvSpPr>
        <p:spPr>
          <a:xfrm>
            <a:off x="761084" y="812002"/>
            <a:ext cx="8870950" cy="5830016"/>
          </a:xfrm>
        </p:spPr>
        <p:txBody>
          <a:bodyPr/>
          <a:lstStyle/>
          <a:p>
            <a:pPr marL="342900" indent="-342900">
              <a:lnSpc>
                <a:spcPct val="150000"/>
              </a:lnSpc>
              <a:spcBef>
                <a:spcPts val="0"/>
              </a:spcBef>
              <a:buFont typeface="Arial" panose="020B0604020202020204" pitchFamily="34" charset="0"/>
              <a:buChar char="•"/>
            </a:pPr>
            <a:r>
              <a:rPr lang="en-US" sz="2200" dirty="0" smtClean="0"/>
              <a:t>Carrier Codes</a:t>
            </a:r>
          </a:p>
          <a:p>
            <a:pPr marL="342900" indent="-342900">
              <a:lnSpc>
                <a:spcPct val="150000"/>
              </a:lnSpc>
              <a:spcBef>
                <a:spcPts val="0"/>
              </a:spcBef>
              <a:buFont typeface="Arial" panose="020B0604020202020204" pitchFamily="34" charset="0"/>
              <a:buChar char="•"/>
            </a:pPr>
            <a:r>
              <a:rPr lang="en-US" sz="2200" dirty="0" smtClean="0"/>
              <a:t>837I Partial </a:t>
            </a:r>
            <a:r>
              <a:rPr lang="en-US" sz="2200" dirty="0"/>
              <a:t>Requirements </a:t>
            </a:r>
            <a:endParaRPr lang="en-US" sz="2200" dirty="0" smtClean="0"/>
          </a:p>
          <a:p>
            <a:pPr marL="342900" indent="-342900">
              <a:lnSpc>
                <a:spcPct val="150000"/>
              </a:lnSpc>
              <a:spcBef>
                <a:spcPts val="0"/>
              </a:spcBef>
              <a:buFont typeface="Arial" panose="020B0604020202020204" pitchFamily="34" charset="0"/>
              <a:buChar char="•"/>
            </a:pPr>
            <a:r>
              <a:rPr lang="en-US" sz="2200" dirty="0" smtClean="0"/>
              <a:t>HSN Regulation Updates</a:t>
            </a:r>
          </a:p>
          <a:p>
            <a:pPr marL="342900" indent="-342900">
              <a:lnSpc>
                <a:spcPct val="150000"/>
              </a:lnSpc>
              <a:spcBef>
                <a:spcPts val="0"/>
              </a:spcBef>
              <a:buFont typeface="Arial" panose="020B0604020202020204" pitchFamily="34" charset="0"/>
              <a:buChar char="•"/>
            </a:pPr>
            <a:r>
              <a:rPr lang="en-US" sz="2400" dirty="0" smtClean="0"/>
              <a:t>Ordering</a:t>
            </a:r>
            <a:r>
              <a:rPr lang="en-US" sz="2400" dirty="0"/>
              <a:t>, Referring or Prescribing </a:t>
            </a:r>
            <a:r>
              <a:rPr lang="en-US" sz="2400" dirty="0" smtClean="0"/>
              <a:t>Requirements</a:t>
            </a:r>
            <a:endParaRPr lang="en-US" sz="2400" dirty="0"/>
          </a:p>
          <a:p>
            <a:pPr marL="342900" indent="-342900">
              <a:lnSpc>
                <a:spcPct val="150000"/>
              </a:lnSpc>
              <a:spcBef>
                <a:spcPts val="0"/>
              </a:spcBef>
              <a:buFont typeface="Arial" panose="020B0604020202020204" pitchFamily="34" charset="0"/>
              <a:buChar char="•"/>
            </a:pPr>
            <a:r>
              <a:rPr lang="en-US" sz="2200" dirty="0" smtClean="0"/>
              <a:t>Using a Billing Intermediary </a:t>
            </a:r>
          </a:p>
          <a:p>
            <a:pPr marL="787400" lvl="1" indent="-342900">
              <a:lnSpc>
                <a:spcPct val="150000"/>
              </a:lnSpc>
              <a:spcBef>
                <a:spcPts val="0"/>
              </a:spcBef>
              <a:buFont typeface="Arial" panose="020B0604020202020204" pitchFamily="34" charset="0"/>
              <a:buChar char="•"/>
            </a:pPr>
            <a:r>
              <a:rPr lang="en-US" sz="2200" dirty="0" smtClean="0"/>
              <a:t>How to Request and Notify MassHealth</a:t>
            </a:r>
          </a:p>
          <a:p>
            <a:pPr marL="787400" lvl="1" indent="-342900">
              <a:lnSpc>
                <a:spcPct val="150000"/>
              </a:lnSpc>
              <a:spcBef>
                <a:spcPts val="0"/>
              </a:spcBef>
              <a:buFont typeface="Arial" panose="020B0604020202020204" pitchFamily="34" charset="0"/>
              <a:buChar char="•"/>
            </a:pPr>
            <a:r>
              <a:rPr lang="en-US" sz="2200" dirty="0" smtClean="0"/>
              <a:t>How to Request and Notify HSN</a:t>
            </a:r>
          </a:p>
          <a:p>
            <a:pPr marL="787400" lvl="1" indent="-342900">
              <a:lnSpc>
                <a:spcPct val="150000"/>
              </a:lnSpc>
              <a:spcBef>
                <a:spcPts val="0"/>
              </a:spcBef>
              <a:buFont typeface="Arial" panose="020B0604020202020204" pitchFamily="34" charset="0"/>
              <a:buChar char="•"/>
            </a:pPr>
            <a:r>
              <a:rPr lang="en-US" sz="2200" dirty="0" smtClean="0"/>
              <a:t>Changes </a:t>
            </a:r>
            <a:endParaRPr lang="en-US" sz="2200" dirty="0"/>
          </a:p>
          <a:p>
            <a:pPr marL="342900" indent="-342900">
              <a:lnSpc>
                <a:spcPct val="150000"/>
              </a:lnSpc>
              <a:spcBef>
                <a:spcPts val="0"/>
              </a:spcBef>
              <a:buFont typeface="Arial" panose="020B0604020202020204" pitchFamily="34" charset="0"/>
              <a:buChar char="•"/>
            </a:pPr>
            <a:r>
              <a:rPr lang="en-US" sz="2200" dirty="0" smtClean="0"/>
              <a:t>HSN Waiver </a:t>
            </a:r>
            <a:r>
              <a:rPr lang="en-US" sz="2200" dirty="0"/>
              <a:t>Requests </a:t>
            </a:r>
          </a:p>
          <a:p>
            <a:pPr marL="342900" indent="-342900">
              <a:lnSpc>
                <a:spcPct val="150000"/>
              </a:lnSpc>
              <a:spcBef>
                <a:spcPts val="0"/>
              </a:spcBef>
              <a:buFont typeface="Arial" panose="020B0604020202020204" pitchFamily="34" charset="0"/>
              <a:buChar char="•"/>
            </a:pPr>
            <a:r>
              <a:rPr lang="en-US" sz="2200" dirty="0"/>
              <a:t>FY 2017 </a:t>
            </a:r>
            <a:r>
              <a:rPr lang="en-US" sz="2200" dirty="0" smtClean="0"/>
              <a:t>Closing</a:t>
            </a:r>
          </a:p>
          <a:p>
            <a:pPr marL="342900" indent="-342900">
              <a:lnSpc>
                <a:spcPct val="150000"/>
              </a:lnSpc>
              <a:spcBef>
                <a:spcPts val="0"/>
              </a:spcBef>
              <a:buFont typeface="Arial" panose="020B0604020202020204" pitchFamily="34" charset="0"/>
              <a:buChar char="•"/>
            </a:pPr>
            <a:r>
              <a:rPr lang="en-US" sz="2200" dirty="0" smtClean="0"/>
              <a:t>FY 2018 Closing</a:t>
            </a:r>
            <a:endParaRPr lang="en-US" sz="2200" dirty="0"/>
          </a:p>
          <a:p>
            <a:pPr marL="0" indent="0">
              <a:lnSpc>
                <a:spcPct val="150000"/>
              </a:lnSpc>
              <a:spcBef>
                <a:spcPts val="0"/>
              </a:spcBef>
            </a:pPr>
            <a:r>
              <a:rPr lang="en-US" sz="2400" dirty="0"/>
              <a:t/>
            </a:r>
            <a:br>
              <a:rPr lang="en-US" sz="2400" dirty="0"/>
            </a:br>
            <a:endParaRPr lang="en-US" sz="3000" dirty="0"/>
          </a:p>
        </p:txBody>
      </p:sp>
      <p:sp>
        <p:nvSpPr>
          <p:cNvPr id="6"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1</a:t>
            </a:fld>
            <a:endParaRPr lang="en-US" dirty="0"/>
          </a:p>
        </p:txBody>
      </p:sp>
    </p:spTree>
    <p:extLst>
      <p:ext uri="{BB962C8B-B14F-4D97-AF65-F5344CB8AC3E}">
        <p14:creationId xmlns:p14="http://schemas.microsoft.com/office/powerpoint/2010/main" val="3328997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272728"/>
            <a:ext cx="8932863" cy="340453"/>
          </a:xfrm>
        </p:spPr>
        <p:txBody>
          <a:bodyPr/>
          <a:lstStyle/>
          <a:p>
            <a:pPr marL="787400" indent="-787400">
              <a:lnSpc>
                <a:spcPct val="150000"/>
              </a:lnSpc>
              <a:spcBef>
                <a:spcPts val="0"/>
              </a:spcBef>
            </a:pPr>
            <a:r>
              <a:rPr lang="en-US" sz="2800" dirty="0"/>
              <a:t>Carrier </a:t>
            </a:r>
            <a:r>
              <a:rPr lang="en-US" sz="2800" dirty="0" smtClean="0"/>
              <a:t>Codes</a:t>
            </a:r>
            <a:endParaRPr lang="en-US" sz="2800" dirty="0"/>
          </a:p>
        </p:txBody>
      </p:sp>
      <p:sp>
        <p:nvSpPr>
          <p:cNvPr id="3" name="Content Placeholder 2"/>
          <p:cNvSpPr>
            <a:spLocks noGrp="1"/>
          </p:cNvSpPr>
          <p:nvPr>
            <p:ph idx="1"/>
          </p:nvPr>
        </p:nvSpPr>
        <p:spPr>
          <a:xfrm>
            <a:off x="763316" y="1356501"/>
            <a:ext cx="9119507" cy="5033542"/>
          </a:xfrm>
        </p:spPr>
        <p:txBody>
          <a:bodyPr/>
          <a:lstStyle/>
          <a:p>
            <a:pPr>
              <a:buFont typeface="Arial" panose="020B0604020202020204" pitchFamily="34" charset="0"/>
              <a:buChar char="•"/>
            </a:pPr>
            <a:r>
              <a:rPr lang="en-US" sz="2400" dirty="0"/>
              <a:t>Carrier Code requirement update for secondary and tertiary claims </a:t>
            </a:r>
            <a:r>
              <a:rPr lang="en-US" sz="2400" dirty="0" smtClean="0"/>
              <a:t>were implemented for </a:t>
            </a:r>
            <a:r>
              <a:rPr lang="en-US" sz="2400" b="1" dirty="0" smtClean="0"/>
              <a:t>claims </a:t>
            </a:r>
            <a:r>
              <a:rPr lang="en-US" sz="2400" b="1" dirty="0"/>
              <a:t>submitted on or </a:t>
            </a:r>
            <a:r>
              <a:rPr lang="en-US" sz="2400" b="1" dirty="0" smtClean="0"/>
              <a:t>after September </a:t>
            </a:r>
            <a:r>
              <a:rPr lang="en-US" sz="2400" b="1" dirty="0"/>
              <a:t>1, 2019</a:t>
            </a:r>
          </a:p>
          <a:p>
            <a:pPr lvl="1">
              <a:buFont typeface="Arial" panose="020B0604020202020204" pitchFamily="34" charset="0"/>
              <a:buChar char="•"/>
            </a:pPr>
            <a:r>
              <a:rPr lang="en-US" sz="2400" dirty="0"/>
              <a:t>Any claims submitted after this date without a carrier code will receive a fatal edit and will not be considered for HSN payment</a:t>
            </a:r>
          </a:p>
          <a:p>
            <a:pPr lvl="1">
              <a:buFont typeface="Arial" panose="020B0604020202020204" pitchFamily="34" charset="0"/>
              <a:buChar char="•"/>
            </a:pPr>
            <a:r>
              <a:rPr lang="en-US" sz="2400" u="sng" dirty="0"/>
              <a:t>All seven characters or digits are necessary for the carrier code to </a:t>
            </a:r>
            <a:r>
              <a:rPr lang="en-US" sz="2400" u="sng" dirty="0" smtClean="0"/>
              <a:t>pass</a:t>
            </a:r>
          </a:p>
          <a:p>
            <a:pPr marL="852487" lvl="1" indent="-342900">
              <a:buFont typeface="+mj-lt"/>
              <a:buAutoNum type="arabicPeriod"/>
            </a:pPr>
            <a:endParaRPr lang="en-US" sz="1400" dirty="0"/>
          </a:p>
          <a:p>
            <a:pPr marL="852487" lvl="1" indent="-342900">
              <a:buFont typeface="+mj-lt"/>
              <a:buAutoNum type="arabicPeriod"/>
            </a:pPr>
            <a:endParaRPr lang="en-US" sz="1400" dirty="0"/>
          </a:p>
          <a:p>
            <a:pPr marL="509587" lvl="1" indent="0"/>
            <a:r>
              <a:rPr lang="en-US" sz="1400" dirty="0"/>
              <a:t>								</a:t>
            </a:r>
            <a:endParaRPr lang="en-US" sz="2000" dirty="0"/>
          </a:p>
        </p:txBody>
      </p:sp>
      <p:sp>
        <p:nvSpPr>
          <p:cNvPr id="4"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2</a:t>
            </a:fld>
            <a:endParaRPr lang="en-US" dirty="0"/>
          </a:p>
        </p:txBody>
      </p:sp>
    </p:spTree>
    <p:extLst>
      <p:ext uri="{BB962C8B-B14F-4D97-AF65-F5344CB8AC3E}">
        <p14:creationId xmlns:p14="http://schemas.microsoft.com/office/powerpoint/2010/main" val="2687133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666750" y="423340"/>
            <a:ext cx="8932863" cy="545284"/>
          </a:xfrm>
        </p:spPr>
        <p:txBody>
          <a:bodyPr/>
          <a:lstStyle/>
          <a:p>
            <a:r>
              <a:rPr lang="en-US" sz="2800" dirty="0"/>
              <a:t>Carrier Codes</a:t>
            </a:r>
            <a:endParaRPr lang="en-US" sz="2800" dirty="0">
              <a:solidFill>
                <a:schemeClr val="accent1">
                  <a:lumMod val="60000"/>
                  <a:lumOff val="40000"/>
                </a:schemeClr>
              </a:solidFill>
            </a:endParaRPr>
          </a:p>
        </p:txBody>
      </p:sp>
      <p:sp>
        <p:nvSpPr>
          <p:cNvPr id="8" name="Content Placeholder 5"/>
          <p:cNvSpPr>
            <a:spLocks noGrp="1"/>
          </p:cNvSpPr>
          <p:nvPr>
            <p:ph idx="1"/>
          </p:nvPr>
        </p:nvSpPr>
        <p:spPr>
          <a:xfrm>
            <a:off x="751314" y="1307435"/>
            <a:ext cx="8870950" cy="5399314"/>
          </a:xfrm>
        </p:spPr>
        <p:txBody>
          <a:bodyPr/>
          <a:lstStyle/>
          <a:p>
            <a:pPr>
              <a:buFont typeface="Arial" panose="020B0604020202020204" pitchFamily="34" charset="0"/>
              <a:buChar char="•"/>
            </a:pPr>
            <a:r>
              <a:rPr lang="en-US" sz="2400" dirty="0"/>
              <a:t>HSN will be replacing the MassHealth Comprehensive Carrier Code </a:t>
            </a:r>
            <a:r>
              <a:rPr lang="en-US" sz="2400" b="1" u="sng" dirty="0"/>
              <a:t>DMA7384</a:t>
            </a:r>
            <a:r>
              <a:rPr lang="en-US" sz="2400" dirty="0"/>
              <a:t> with </a:t>
            </a:r>
            <a:r>
              <a:rPr lang="en-US" sz="2400" b="1" u="sng" dirty="0"/>
              <a:t>0007003</a:t>
            </a:r>
            <a:r>
              <a:rPr lang="en-US" sz="2400" dirty="0"/>
              <a:t>  </a:t>
            </a:r>
          </a:p>
          <a:p>
            <a:pPr lvl="1">
              <a:buFont typeface="Arial" panose="020B0604020202020204" pitchFamily="34" charset="0"/>
              <a:buChar char="•"/>
            </a:pPr>
            <a:r>
              <a:rPr lang="en-US" sz="2400" dirty="0"/>
              <a:t>This will allow for carrier codes to be assessed by MMIS </a:t>
            </a:r>
          </a:p>
          <a:p>
            <a:pPr lvl="1">
              <a:buFont typeface="Arial" panose="020B0604020202020204" pitchFamily="34" charset="0"/>
              <a:buChar char="•"/>
            </a:pPr>
            <a:r>
              <a:rPr lang="en-US" sz="2400" dirty="0"/>
              <a:t>All other HSN specific carrier codes will remain the same</a:t>
            </a:r>
          </a:p>
          <a:p>
            <a:pPr lvl="2">
              <a:buFont typeface="Arial" panose="020B0604020202020204" pitchFamily="34" charset="0"/>
              <a:buChar char="•"/>
            </a:pPr>
            <a:r>
              <a:rPr lang="en-US" sz="2400" dirty="0"/>
              <a:t>0007001 for MassHealth non-comprehensive</a:t>
            </a:r>
          </a:p>
          <a:p>
            <a:pPr lvl="2">
              <a:buFont typeface="Arial" panose="020B0604020202020204" pitchFamily="34" charset="0"/>
              <a:buChar char="•"/>
            </a:pPr>
            <a:r>
              <a:rPr lang="en-US" sz="2400" dirty="0"/>
              <a:t>0007002 for CMSP) </a:t>
            </a:r>
          </a:p>
          <a:p>
            <a:pPr>
              <a:buFont typeface="Arial" panose="020B0604020202020204" pitchFamily="34" charset="0"/>
              <a:buChar char="•"/>
            </a:pPr>
            <a:r>
              <a:rPr lang="en-US" sz="2400" u="sng" dirty="0"/>
              <a:t>Warnings for this change will begin to appear on January 1, 2020.  Fatal edits will appear on April 1, 2020</a:t>
            </a:r>
            <a:r>
              <a:rPr lang="en-US" sz="2400" dirty="0"/>
              <a:t>. </a:t>
            </a:r>
          </a:p>
        </p:txBody>
      </p:sp>
      <p:sp>
        <p:nvSpPr>
          <p:cNvPr id="6"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3</a:t>
            </a:fld>
            <a:endParaRPr lang="en-US" dirty="0"/>
          </a:p>
        </p:txBody>
      </p:sp>
    </p:spTree>
    <p:extLst>
      <p:ext uri="{BB962C8B-B14F-4D97-AF65-F5344CB8AC3E}">
        <p14:creationId xmlns:p14="http://schemas.microsoft.com/office/powerpoint/2010/main" val="3426385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666750" y="423340"/>
            <a:ext cx="8932863" cy="545284"/>
          </a:xfrm>
        </p:spPr>
        <p:txBody>
          <a:bodyPr/>
          <a:lstStyle/>
          <a:p>
            <a:r>
              <a:rPr lang="en-US" sz="2800" dirty="0" smtClean="0"/>
              <a:t>837I </a:t>
            </a:r>
            <a:r>
              <a:rPr lang="en-US" sz="2800" dirty="0"/>
              <a:t>Partial </a:t>
            </a:r>
            <a:r>
              <a:rPr lang="en-US" sz="2800" dirty="0" smtClean="0"/>
              <a:t>Requirements</a:t>
            </a:r>
            <a:endParaRPr lang="en-US" sz="2800" dirty="0">
              <a:solidFill>
                <a:schemeClr val="accent1">
                  <a:lumMod val="60000"/>
                  <a:lumOff val="40000"/>
                </a:schemeClr>
              </a:solidFill>
            </a:endParaRPr>
          </a:p>
        </p:txBody>
      </p:sp>
      <p:sp>
        <p:nvSpPr>
          <p:cNvPr id="8" name="Content Placeholder 5"/>
          <p:cNvSpPr>
            <a:spLocks noGrp="1"/>
          </p:cNvSpPr>
          <p:nvPr>
            <p:ph idx="1"/>
          </p:nvPr>
        </p:nvSpPr>
        <p:spPr>
          <a:xfrm>
            <a:off x="751314" y="1339709"/>
            <a:ext cx="8870950" cy="5399314"/>
          </a:xfrm>
        </p:spPr>
        <p:txBody>
          <a:bodyPr/>
          <a:lstStyle/>
          <a:p>
            <a:pPr marL="342900" indent="-342900">
              <a:buFont typeface="Arial" panose="020B0604020202020204" pitchFamily="34" charset="0"/>
              <a:buChar char="•"/>
            </a:pPr>
            <a:r>
              <a:rPr lang="en-US" sz="2400" dirty="0" smtClean="0"/>
              <a:t>On </a:t>
            </a:r>
            <a:r>
              <a:rPr lang="en-US" sz="2400" b="1" dirty="0" smtClean="0"/>
              <a:t>January 1, 2020</a:t>
            </a:r>
            <a:r>
              <a:rPr lang="en-US" sz="2400" dirty="0" smtClean="0"/>
              <a:t>, HSN will implement </a:t>
            </a:r>
            <a:r>
              <a:rPr lang="en-US" sz="2400" dirty="0"/>
              <a:t>their </a:t>
            </a:r>
            <a:r>
              <a:rPr lang="en-US" sz="2400" dirty="0" smtClean="0"/>
              <a:t>837I Partial Edits.  </a:t>
            </a:r>
            <a:r>
              <a:rPr lang="en-US" sz="2400" dirty="0"/>
              <a:t>P</a:t>
            </a:r>
            <a:r>
              <a:rPr lang="en-US" sz="2400" dirty="0" smtClean="0"/>
              <a:t>roviders should:   </a:t>
            </a:r>
            <a:endParaRPr lang="en-US" sz="2400" dirty="0"/>
          </a:p>
          <a:p>
            <a:pPr marL="787400" lvl="1" indent="-342900">
              <a:buFont typeface="Arial" panose="020B0604020202020204" pitchFamily="34" charset="0"/>
              <a:buChar char="•"/>
            </a:pPr>
            <a:r>
              <a:rPr lang="en-US" sz="2400" dirty="0" smtClean="0"/>
              <a:t>To </a:t>
            </a:r>
            <a:r>
              <a:rPr lang="en-US" sz="2400" dirty="0"/>
              <a:t>the best of their ability report any </a:t>
            </a:r>
            <a:r>
              <a:rPr lang="en-US" sz="2400" u="sng" dirty="0"/>
              <a:t>remaining HSN Deductible Amount(s) that have yet to be incurred</a:t>
            </a:r>
            <a:r>
              <a:rPr lang="en-US" sz="2400" dirty="0"/>
              <a:t> by a patient using </a:t>
            </a:r>
            <a:r>
              <a:rPr lang="en-US" sz="2400" b="1" dirty="0"/>
              <a:t>Value Code D3</a:t>
            </a:r>
            <a:r>
              <a:rPr lang="en-US" sz="2400" dirty="0"/>
              <a:t>.  </a:t>
            </a:r>
            <a:endParaRPr lang="en-US" sz="2400" dirty="0" smtClean="0"/>
          </a:p>
          <a:p>
            <a:pPr marL="1233488" lvl="2" indent="-342900">
              <a:buFont typeface="Arial" panose="020B0604020202020204" pitchFamily="34" charset="0"/>
              <a:buChar char="•"/>
            </a:pPr>
            <a:r>
              <a:rPr lang="en-US" sz="2400" dirty="0" smtClean="0"/>
              <a:t>If </a:t>
            </a:r>
            <a:r>
              <a:rPr lang="en-US" sz="2400" dirty="0"/>
              <a:t>a patient has met their HSN deductible, </a:t>
            </a:r>
            <a:r>
              <a:rPr lang="en-US" sz="2400" b="1" dirty="0"/>
              <a:t>Value Code D3 </a:t>
            </a:r>
            <a:r>
              <a:rPr lang="en-US" sz="2400" dirty="0"/>
              <a:t>should be reported as </a:t>
            </a:r>
            <a:r>
              <a:rPr lang="en-US" sz="2400" dirty="0" smtClean="0"/>
              <a:t>0.</a:t>
            </a:r>
            <a:endParaRPr lang="en-US" sz="2400" dirty="0"/>
          </a:p>
          <a:p>
            <a:pPr marL="795338" lvl="1" indent="-333375">
              <a:buFont typeface="Arial" panose="020B0604020202020204" pitchFamily="34" charset="0"/>
              <a:buChar char="•"/>
            </a:pPr>
            <a:r>
              <a:rPr lang="en-US" sz="2400" dirty="0" smtClean="0"/>
              <a:t>Report any </a:t>
            </a:r>
            <a:r>
              <a:rPr lang="en-US" sz="2400" u="sng" dirty="0"/>
              <a:t>Patient Paid Amount</a:t>
            </a:r>
            <a:r>
              <a:rPr lang="en-US" sz="2400" dirty="0"/>
              <a:t> </a:t>
            </a:r>
            <a:r>
              <a:rPr lang="en-US" sz="2400" dirty="0" smtClean="0"/>
              <a:t>using </a:t>
            </a:r>
            <a:r>
              <a:rPr lang="en-US" sz="2400" b="1" dirty="0"/>
              <a:t>Value Code </a:t>
            </a:r>
            <a:r>
              <a:rPr lang="en-US" sz="2400" b="1" dirty="0" smtClean="0"/>
              <a:t>FC.</a:t>
            </a:r>
            <a:endParaRPr lang="en-US" sz="2400" b="1" dirty="0"/>
          </a:p>
          <a:p>
            <a:pPr>
              <a:buFont typeface="Arial" panose="020B0604020202020204" pitchFamily="34" charset="0"/>
              <a:buChar char="•"/>
            </a:pPr>
            <a:r>
              <a:rPr lang="en-US" sz="2400" dirty="0" smtClean="0"/>
              <a:t>Denial </a:t>
            </a:r>
            <a:r>
              <a:rPr lang="en-US" sz="2400" dirty="0"/>
              <a:t>and Warning Edit will indicate the following message: Partial Claim missing required reporting data elements</a:t>
            </a:r>
          </a:p>
          <a:p>
            <a:pPr>
              <a:buFont typeface="Arial" panose="020B0604020202020204" pitchFamily="34" charset="0"/>
              <a:buChar char="•"/>
            </a:pPr>
            <a:endParaRPr lang="en-US" sz="1800" dirty="0" smtClean="0"/>
          </a:p>
          <a:p>
            <a:endParaRPr lang="en-US" sz="1800" dirty="0"/>
          </a:p>
        </p:txBody>
      </p:sp>
      <p:sp>
        <p:nvSpPr>
          <p:cNvPr id="6"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4</a:t>
            </a:fld>
            <a:endParaRPr lang="en-US" dirty="0"/>
          </a:p>
        </p:txBody>
      </p:sp>
    </p:spTree>
    <p:extLst>
      <p:ext uri="{BB962C8B-B14F-4D97-AF65-F5344CB8AC3E}">
        <p14:creationId xmlns:p14="http://schemas.microsoft.com/office/powerpoint/2010/main" val="1879356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666750" y="423340"/>
            <a:ext cx="8932863" cy="545284"/>
          </a:xfrm>
        </p:spPr>
        <p:txBody>
          <a:bodyPr/>
          <a:lstStyle/>
          <a:p>
            <a:r>
              <a:rPr lang="en-US" sz="2800" dirty="0" smtClean="0"/>
              <a:t>HSN Regulation Updates</a:t>
            </a:r>
            <a:endParaRPr lang="en-US" sz="2800" dirty="0">
              <a:solidFill>
                <a:schemeClr val="accent1">
                  <a:lumMod val="60000"/>
                  <a:lumOff val="40000"/>
                </a:schemeClr>
              </a:solidFill>
            </a:endParaRPr>
          </a:p>
        </p:txBody>
      </p:sp>
      <p:sp>
        <p:nvSpPr>
          <p:cNvPr id="8" name="Content Placeholder 5"/>
          <p:cNvSpPr>
            <a:spLocks noGrp="1"/>
          </p:cNvSpPr>
          <p:nvPr>
            <p:ph idx="1"/>
          </p:nvPr>
        </p:nvSpPr>
        <p:spPr>
          <a:xfrm>
            <a:off x="751314" y="1361225"/>
            <a:ext cx="8870950" cy="5399314"/>
          </a:xfrm>
        </p:spPr>
        <p:txBody>
          <a:bodyPr/>
          <a:lstStyle/>
          <a:p>
            <a:pPr marL="381000" lvl="2" indent="-381000">
              <a:buFont typeface="Arial" panose="020B0604020202020204" pitchFamily="34" charset="0"/>
              <a:buChar char="•"/>
            </a:pPr>
            <a:r>
              <a:rPr lang="en-US" sz="2800" dirty="0"/>
              <a:t>HSN has made proposed changes to the 101 CMR 613.00 and 614.00 </a:t>
            </a:r>
            <a:r>
              <a:rPr lang="en-US" sz="2800" dirty="0" smtClean="0"/>
              <a:t>regulations</a:t>
            </a:r>
          </a:p>
          <a:p>
            <a:pPr marL="381000" lvl="2" indent="-381000">
              <a:buFont typeface="Arial" panose="020B0604020202020204" pitchFamily="34" charset="0"/>
              <a:buChar char="•"/>
            </a:pPr>
            <a:r>
              <a:rPr lang="en-US" sz="2800" dirty="0" smtClean="0"/>
              <a:t>Due to an extended public comment period, these regulations have not taken affect</a:t>
            </a:r>
          </a:p>
          <a:p>
            <a:pPr marL="381000" lvl="2" indent="-381000">
              <a:buFont typeface="Arial" panose="020B0604020202020204" pitchFamily="34" charset="0"/>
              <a:buChar char="•"/>
            </a:pPr>
            <a:r>
              <a:rPr lang="en-US" sz="2800" dirty="0" smtClean="0"/>
              <a:t>More </a:t>
            </a:r>
            <a:r>
              <a:rPr lang="en-US" sz="2800" dirty="0"/>
              <a:t>updates on a specific </a:t>
            </a:r>
            <a:r>
              <a:rPr lang="en-US" sz="2800" dirty="0" smtClean="0"/>
              <a:t>implementation date </a:t>
            </a:r>
            <a:r>
              <a:rPr lang="en-US" sz="2800" dirty="0"/>
              <a:t>to come</a:t>
            </a:r>
          </a:p>
          <a:p>
            <a:pPr marL="381000" lvl="2" indent="-381000">
              <a:buFont typeface="Arial" panose="020B0604020202020204" pitchFamily="34" charset="0"/>
              <a:buChar char="•"/>
            </a:pPr>
            <a:r>
              <a:rPr lang="en-US" sz="2800" dirty="0" smtClean="0"/>
              <a:t>To see the proposed changes to the HSN Regulations, please go to: </a:t>
            </a:r>
            <a:r>
              <a:rPr lang="en-US" sz="2800" dirty="0">
                <a:hlinkClick r:id="rId3"/>
              </a:rPr>
              <a:t>https://www.mass.gov/lists/health-safety-net-regulations</a:t>
            </a:r>
            <a:endParaRPr lang="en-US" sz="2800" dirty="0" smtClean="0"/>
          </a:p>
          <a:p>
            <a:endParaRPr lang="en-US" sz="1800" dirty="0"/>
          </a:p>
        </p:txBody>
      </p:sp>
      <p:sp>
        <p:nvSpPr>
          <p:cNvPr id="6"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5</a:t>
            </a:fld>
            <a:endParaRPr lang="en-US" dirty="0"/>
          </a:p>
        </p:txBody>
      </p:sp>
    </p:spTree>
    <p:extLst>
      <p:ext uri="{BB962C8B-B14F-4D97-AF65-F5344CB8AC3E}">
        <p14:creationId xmlns:p14="http://schemas.microsoft.com/office/powerpoint/2010/main" val="3502558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666750" y="423340"/>
            <a:ext cx="9305589" cy="545284"/>
          </a:xfrm>
        </p:spPr>
        <p:txBody>
          <a:bodyPr/>
          <a:lstStyle/>
          <a:p>
            <a:r>
              <a:rPr lang="en-US" sz="2800" dirty="0" smtClean="0"/>
              <a:t>Ordering</a:t>
            </a:r>
            <a:r>
              <a:rPr lang="en-US" sz="2800" dirty="0"/>
              <a:t>, Referring, and Prescribing Requirements</a:t>
            </a:r>
          </a:p>
        </p:txBody>
      </p:sp>
      <p:sp>
        <p:nvSpPr>
          <p:cNvPr id="8" name="Content Placeholder 5"/>
          <p:cNvSpPr>
            <a:spLocks noGrp="1"/>
          </p:cNvSpPr>
          <p:nvPr>
            <p:ph idx="1"/>
          </p:nvPr>
        </p:nvSpPr>
        <p:spPr>
          <a:xfrm>
            <a:off x="751314" y="1328951"/>
            <a:ext cx="8870950" cy="5399314"/>
          </a:xfrm>
        </p:spPr>
        <p:txBody>
          <a:bodyPr/>
          <a:lstStyle/>
          <a:p>
            <a:pPr marL="342900" indent="-342900">
              <a:buFont typeface="Arial" panose="020B0604020202020204" pitchFamily="34" charset="0"/>
              <a:buChar char="•"/>
            </a:pPr>
            <a:r>
              <a:rPr lang="en-US" sz="2400" dirty="0"/>
              <a:t>Effective 10/1/19, in an effort to align ORP submissions with MassHealth, the HSN is adopting the Ordering, Referring, and Prescribing requirements - as instituted by MassHealth All-Provider Bulletin </a:t>
            </a:r>
            <a:r>
              <a:rPr lang="en-US" sz="2400" dirty="0" smtClean="0"/>
              <a:t>286</a:t>
            </a:r>
          </a:p>
          <a:p>
            <a:pPr marL="342900" indent="-342900">
              <a:buFont typeface="Arial" panose="020B0604020202020204" pitchFamily="34" charset="0"/>
              <a:buChar char="•"/>
            </a:pPr>
            <a:r>
              <a:rPr lang="en-US" sz="2400" dirty="0" smtClean="0"/>
              <a:t>HSN released its own Administrative Bulletin, which notes which services and providers are HSN reimbursable </a:t>
            </a:r>
          </a:p>
          <a:p>
            <a:pPr marL="342900" indent="-342900">
              <a:buFont typeface="Arial" panose="020B0604020202020204" pitchFamily="34" charset="0"/>
              <a:buChar char="•"/>
            </a:pPr>
            <a:r>
              <a:rPr lang="en-US" sz="2400" dirty="0" smtClean="0"/>
              <a:t>The HSN will be following the same phased implementation as MassHealth.  </a:t>
            </a:r>
            <a:endParaRPr lang="en-US" sz="2400" dirty="0"/>
          </a:p>
          <a:p>
            <a:pPr marL="342900" indent="-342900">
              <a:buFont typeface="Arial" panose="020B0604020202020204" pitchFamily="34" charset="0"/>
              <a:buChar char="•"/>
            </a:pPr>
            <a:r>
              <a:rPr lang="en-US" sz="2400" dirty="0" smtClean="0"/>
              <a:t>For </a:t>
            </a:r>
            <a:r>
              <a:rPr lang="en-US" sz="2400" dirty="0"/>
              <a:t>additional details, please </a:t>
            </a:r>
            <a:r>
              <a:rPr lang="en-US" sz="2400" dirty="0" smtClean="0"/>
              <a:t>see the administrative bulletin at: </a:t>
            </a:r>
            <a:r>
              <a:rPr lang="en-US" sz="2400" dirty="0">
                <a:hlinkClick r:id="rId3"/>
              </a:rPr>
              <a:t>https://www.mass.gov/doc/hsn-all-bu-4-reporting-requirements-for-order-referring-and-prescribing-orp-0/download</a:t>
            </a:r>
            <a:r>
              <a:rPr lang="en-US" sz="2400" dirty="0" smtClean="0"/>
              <a:t> </a:t>
            </a:r>
            <a:endParaRPr lang="en-US" sz="2400" dirty="0"/>
          </a:p>
          <a:p>
            <a:pPr marL="342900" indent="-342900">
              <a:buFont typeface="Arial" panose="020B0604020202020204" pitchFamily="34" charset="0"/>
              <a:buChar char="•"/>
            </a:pPr>
            <a:endParaRPr lang="en-US" sz="1800" dirty="0"/>
          </a:p>
        </p:txBody>
      </p:sp>
      <p:sp>
        <p:nvSpPr>
          <p:cNvPr id="6"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6</a:t>
            </a:fld>
            <a:endParaRPr lang="en-US" dirty="0"/>
          </a:p>
        </p:txBody>
      </p:sp>
    </p:spTree>
    <p:extLst>
      <p:ext uri="{BB962C8B-B14F-4D97-AF65-F5344CB8AC3E}">
        <p14:creationId xmlns:p14="http://schemas.microsoft.com/office/powerpoint/2010/main" val="3321617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Using </a:t>
            </a:r>
            <a:r>
              <a:rPr lang="en-US" sz="2800" dirty="0"/>
              <a:t>a Billing </a:t>
            </a:r>
            <a:r>
              <a:rPr lang="en-US" sz="2800" dirty="0" smtClean="0"/>
              <a:t>Intermediary: How </a:t>
            </a:r>
            <a:r>
              <a:rPr lang="en-US" sz="2800" dirty="0"/>
              <a:t>to Request </a:t>
            </a:r>
            <a:r>
              <a:rPr lang="en-US" sz="2800" dirty="0" smtClean="0"/>
              <a:t>and Notify MassHealth</a:t>
            </a:r>
            <a:endParaRPr lang="en-US" sz="2800" dirty="0"/>
          </a:p>
        </p:txBody>
      </p:sp>
      <p:sp>
        <p:nvSpPr>
          <p:cNvPr id="3" name="Content Placeholder 2"/>
          <p:cNvSpPr>
            <a:spLocks noGrp="1"/>
          </p:cNvSpPr>
          <p:nvPr>
            <p:ph idx="1"/>
          </p:nvPr>
        </p:nvSpPr>
        <p:spPr>
          <a:xfrm>
            <a:off x="758190" y="1682561"/>
            <a:ext cx="8870950" cy="5240322"/>
          </a:xfrm>
        </p:spPr>
        <p:txBody>
          <a:bodyPr/>
          <a:lstStyle/>
          <a:p>
            <a:pPr>
              <a:buFont typeface="Arial" panose="020B0604020202020204" pitchFamily="34" charset="0"/>
              <a:buChar char="•"/>
            </a:pPr>
            <a:r>
              <a:rPr lang="en-US" sz="2200" b="1" u="sng" dirty="0"/>
              <a:t>MassHealth Notification </a:t>
            </a:r>
            <a:r>
              <a:rPr lang="en-US" sz="2200" b="1" u="sng" dirty="0" smtClean="0"/>
              <a:t>:</a:t>
            </a:r>
            <a:r>
              <a:rPr lang="en-US" sz="2200" b="1" dirty="0" smtClean="0"/>
              <a:t> </a:t>
            </a:r>
            <a:r>
              <a:rPr lang="en-US" sz="2200" dirty="0" smtClean="0"/>
              <a:t>When </a:t>
            </a:r>
            <a:r>
              <a:rPr lang="en-US" sz="2200" dirty="0"/>
              <a:t>a facility utilizes a billing intermediary for submission of HSN claims, the following steps are necessary to ensure claim adjudication within MassHealth and HSN:</a:t>
            </a:r>
          </a:p>
          <a:p>
            <a:pPr marL="342900" indent="-342900">
              <a:buFont typeface="Arial" panose="020B0604020202020204" pitchFamily="34" charset="0"/>
              <a:buChar char="•"/>
            </a:pPr>
            <a:r>
              <a:rPr lang="en-US" sz="2200" dirty="0" smtClean="0"/>
              <a:t>BI </a:t>
            </a:r>
            <a:r>
              <a:rPr lang="en-US" sz="2200" dirty="0"/>
              <a:t>information consist of the following:  </a:t>
            </a:r>
          </a:p>
          <a:p>
            <a:pPr marL="860425" lvl="1" indent="-344488">
              <a:buFont typeface="Courier New" panose="02070309020205020404" pitchFamily="49" charset="0"/>
              <a:buChar char="o"/>
            </a:pPr>
            <a:r>
              <a:rPr lang="en-US" sz="2200" dirty="0" smtClean="0"/>
              <a:t>On their signed letterhead, </a:t>
            </a:r>
            <a:r>
              <a:rPr lang="en-US" sz="2200" b="1" u="sng" dirty="0" smtClean="0"/>
              <a:t>please mention that this is for an HSN provider</a:t>
            </a:r>
          </a:p>
          <a:p>
            <a:pPr marL="860425" lvl="1" indent="-344488">
              <a:buFont typeface="Courier New" panose="02070309020205020404" pitchFamily="49" charset="0"/>
              <a:buChar char="o"/>
            </a:pPr>
            <a:r>
              <a:rPr lang="en-US" sz="2200" dirty="0" smtClean="0"/>
              <a:t>Facility </a:t>
            </a:r>
            <a:r>
              <a:rPr lang="en-US" sz="2200" dirty="0"/>
              <a:t>ID</a:t>
            </a:r>
          </a:p>
          <a:p>
            <a:pPr marL="860425" lvl="1" indent="-344488">
              <a:buFont typeface="Courier New" panose="02070309020205020404" pitchFamily="49" charset="0"/>
              <a:buChar char="o"/>
            </a:pPr>
            <a:r>
              <a:rPr lang="en-US" sz="2200" dirty="0"/>
              <a:t>Name of BI/ MassHealth Submitter ID</a:t>
            </a:r>
          </a:p>
          <a:p>
            <a:pPr marL="860425" lvl="1" indent="-344488">
              <a:buFont typeface="Courier New" panose="02070309020205020404" pitchFamily="49" charset="0"/>
              <a:buChar char="o"/>
            </a:pPr>
            <a:r>
              <a:rPr lang="en-US" sz="2200" dirty="0"/>
              <a:t>835 and/or 837 files</a:t>
            </a:r>
          </a:p>
          <a:p>
            <a:pPr marL="860425" lvl="1" indent="-344488">
              <a:buFont typeface="Courier New" panose="02070309020205020404" pitchFamily="49" charset="0"/>
              <a:buChar char="o"/>
            </a:pPr>
            <a:r>
              <a:rPr lang="en-US" sz="2200" dirty="0"/>
              <a:t>MassHealth PIDSL(s) (including HSN PID/SL)	</a:t>
            </a:r>
          </a:p>
          <a:p>
            <a:pPr marL="342900" indent="-342900">
              <a:buFont typeface="Arial" panose="020B0604020202020204" pitchFamily="34" charset="0"/>
              <a:buChar char="•"/>
            </a:pPr>
            <a:r>
              <a:rPr lang="en-US" sz="2200" dirty="0" smtClean="0"/>
              <a:t>The </a:t>
            </a:r>
            <a:r>
              <a:rPr lang="en-US" sz="2200" dirty="0"/>
              <a:t>notification </a:t>
            </a:r>
            <a:r>
              <a:rPr lang="en-US" sz="2200" dirty="0" smtClean="0"/>
              <a:t>to MassHealth containing the BI information should be sent via email: </a:t>
            </a:r>
            <a:r>
              <a:rPr lang="en-US" sz="2200" u="sng" dirty="0">
                <a:hlinkClick r:id="rId3"/>
              </a:rPr>
              <a:t>EDI@MAHealth.net</a:t>
            </a:r>
            <a:r>
              <a:rPr lang="en-US" sz="2200" dirty="0"/>
              <a:t> </a:t>
            </a:r>
          </a:p>
          <a:p>
            <a:r>
              <a:rPr lang="en-US" dirty="0"/>
              <a:t> </a:t>
            </a:r>
          </a:p>
          <a:p>
            <a:endParaRPr lang="en-US" dirty="0"/>
          </a:p>
        </p:txBody>
      </p:sp>
      <p:sp>
        <p:nvSpPr>
          <p:cNvPr id="4"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7</a:t>
            </a:fld>
            <a:endParaRPr lang="en-US" dirty="0"/>
          </a:p>
        </p:txBody>
      </p:sp>
    </p:spTree>
    <p:extLst>
      <p:ext uri="{BB962C8B-B14F-4D97-AF65-F5344CB8AC3E}">
        <p14:creationId xmlns:p14="http://schemas.microsoft.com/office/powerpoint/2010/main" val="1499907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455613"/>
            <a:ext cx="8932863" cy="802819"/>
          </a:xfrm>
        </p:spPr>
        <p:txBody>
          <a:bodyPr/>
          <a:lstStyle/>
          <a:p>
            <a:r>
              <a:rPr lang="en-US" sz="2800" dirty="0" smtClean="0"/>
              <a:t>Using </a:t>
            </a:r>
            <a:r>
              <a:rPr lang="en-US" sz="2800" dirty="0"/>
              <a:t>a Billing </a:t>
            </a:r>
            <a:r>
              <a:rPr lang="en-US" sz="2800" dirty="0" smtClean="0"/>
              <a:t>Intermediary: How </a:t>
            </a:r>
            <a:r>
              <a:rPr lang="en-US" sz="2800" dirty="0"/>
              <a:t>to Request </a:t>
            </a:r>
            <a:r>
              <a:rPr lang="en-US" sz="2800" dirty="0" smtClean="0"/>
              <a:t>and Notify HSN</a:t>
            </a:r>
            <a:endParaRPr lang="en-US" sz="2800" dirty="0"/>
          </a:p>
        </p:txBody>
      </p:sp>
      <p:sp>
        <p:nvSpPr>
          <p:cNvPr id="3" name="Content Placeholder 2"/>
          <p:cNvSpPr>
            <a:spLocks noGrp="1"/>
          </p:cNvSpPr>
          <p:nvPr>
            <p:ph idx="1"/>
          </p:nvPr>
        </p:nvSpPr>
        <p:spPr>
          <a:xfrm>
            <a:off x="699024" y="1674411"/>
            <a:ext cx="8870950" cy="5303696"/>
          </a:xfrm>
        </p:spPr>
        <p:txBody>
          <a:bodyPr/>
          <a:lstStyle/>
          <a:p>
            <a:pPr marL="407987" indent="-342900">
              <a:buFont typeface="Arial" panose="020B0604020202020204" pitchFamily="34" charset="0"/>
              <a:buChar char="•"/>
            </a:pPr>
            <a:r>
              <a:rPr lang="en-US" sz="2200" b="1" u="sng" dirty="0" smtClean="0"/>
              <a:t>HSN Notification:</a:t>
            </a:r>
            <a:r>
              <a:rPr lang="en-US" sz="2200" b="1" dirty="0" smtClean="0"/>
              <a:t> </a:t>
            </a:r>
            <a:r>
              <a:rPr lang="en-US" sz="2200" dirty="0" smtClean="0"/>
              <a:t>Notification to HSN containing the BI information via email should also include a completed HSN Business Partner Agreement located on the HSN website: </a:t>
            </a:r>
            <a:r>
              <a:rPr lang="en-US" sz="2200" dirty="0">
                <a:hlinkClick r:id="rId3"/>
              </a:rPr>
              <a:t>https://www.mass.gov/service-details/learn-about-hsn-inet</a:t>
            </a:r>
            <a:endParaRPr lang="en-US" sz="2200" dirty="0"/>
          </a:p>
          <a:p>
            <a:pPr marL="398463" lvl="1" indent="-344488">
              <a:buFont typeface="Arial" panose="020B0604020202020204" pitchFamily="34" charset="0"/>
              <a:buChar char="•"/>
            </a:pPr>
            <a:r>
              <a:rPr lang="en-US" sz="2200" dirty="0" smtClean="0"/>
              <a:t>BI </a:t>
            </a:r>
            <a:r>
              <a:rPr lang="en-US" sz="2200" dirty="0"/>
              <a:t>information must consist of the following:  </a:t>
            </a:r>
          </a:p>
          <a:p>
            <a:pPr marL="915987" lvl="1" indent="-342900">
              <a:buFont typeface="Courier New" panose="02070309020205020404" pitchFamily="49" charset="0"/>
              <a:buChar char="o"/>
            </a:pPr>
            <a:r>
              <a:rPr lang="en-US" sz="2200" dirty="0"/>
              <a:t>Name of BI</a:t>
            </a:r>
          </a:p>
          <a:p>
            <a:pPr marL="915987" lvl="1" indent="-342900">
              <a:buFont typeface="Courier New" panose="02070309020205020404" pitchFamily="49" charset="0"/>
              <a:buChar char="o"/>
            </a:pPr>
            <a:r>
              <a:rPr lang="en-US" sz="2200" dirty="0" smtClean="0"/>
              <a:t>Start date – claim submission of BI</a:t>
            </a:r>
          </a:p>
          <a:p>
            <a:pPr marL="915987" lvl="1" indent="-342900">
              <a:buFont typeface="Courier New" panose="02070309020205020404" pitchFamily="49" charset="0"/>
              <a:buChar char="o"/>
            </a:pPr>
            <a:r>
              <a:rPr lang="en-US" sz="2200" dirty="0" smtClean="0"/>
              <a:t>Type of claims – 837I; 837P</a:t>
            </a:r>
          </a:p>
          <a:p>
            <a:pPr marL="915987" lvl="1" indent="-342900">
              <a:buFont typeface="Courier New" panose="02070309020205020404" pitchFamily="49" charset="0"/>
              <a:buChar char="o"/>
            </a:pPr>
            <a:r>
              <a:rPr lang="en-US" sz="2200" dirty="0" smtClean="0"/>
              <a:t>HSN </a:t>
            </a:r>
            <a:r>
              <a:rPr lang="en-US" sz="2200" dirty="0"/>
              <a:t>PIDSL(s)	</a:t>
            </a:r>
          </a:p>
          <a:p>
            <a:pPr marL="915987" lvl="1" indent="-342900">
              <a:buFont typeface="Courier New" panose="02070309020205020404" pitchFamily="49" charset="0"/>
              <a:buChar char="o"/>
            </a:pPr>
            <a:r>
              <a:rPr lang="en-US" sz="2200" dirty="0"/>
              <a:t>ORG ID(s)	       </a:t>
            </a:r>
          </a:p>
          <a:p>
            <a:pPr lvl="0">
              <a:buFont typeface="Arial" panose="020B0604020202020204" pitchFamily="34" charset="0"/>
              <a:buChar char="•"/>
            </a:pPr>
            <a:r>
              <a:rPr lang="en-US" sz="2200" dirty="0" smtClean="0"/>
              <a:t>The notification </a:t>
            </a:r>
            <a:r>
              <a:rPr lang="en-US" sz="2200" dirty="0"/>
              <a:t>email along with the completed HSN Business Partner Agreement should be sent </a:t>
            </a:r>
            <a:r>
              <a:rPr lang="en-US" sz="2200" dirty="0" smtClean="0"/>
              <a:t>via email to the HSN </a:t>
            </a:r>
            <a:r>
              <a:rPr lang="en-US" sz="2200" dirty="0"/>
              <a:t>Helpdesk at: </a:t>
            </a:r>
            <a:r>
              <a:rPr lang="en-US" sz="2200" u="sng" dirty="0" err="1" smtClean="0">
                <a:hlinkClick r:id="rId4"/>
              </a:rPr>
              <a:t>HSNhelpdesk</a:t>
            </a:r>
            <a:r>
              <a:rPr lang="en-US" sz="2200" u="sng" dirty="0">
                <a:hlinkClick r:id="rId4"/>
              </a:rPr>
              <a:t>@.state.ma.us</a:t>
            </a:r>
            <a:r>
              <a:rPr lang="en-US" sz="2200" dirty="0"/>
              <a:t> </a:t>
            </a:r>
          </a:p>
          <a:p>
            <a:r>
              <a:rPr lang="en-US" dirty="0"/>
              <a:t> </a:t>
            </a:r>
          </a:p>
          <a:p>
            <a:endParaRPr lang="en-US" dirty="0"/>
          </a:p>
        </p:txBody>
      </p:sp>
      <p:sp>
        <p:nvSpPr>
          <p:cNvPr id="4" name="Slide Number Placeholder 3"/>
          <p:cNvSpPr>
            <a:spLocks noGrp="1"/>
          </p:cNvSpPr>
          <p:nvPr>
            <p:ph type="sldNum" sz="quarter" idx="10"/>
          </p:nvPr>
        </p:nvSpPr>
        <p:spPr>
          <a:xfrm>
            <a:off x="9096375" y="7110413"/>
            <a:ext cx="458788" cy="228600"/>
          </a:xfrm>
        </p:spPr>
        <p:txBody>
          <a:bodyPr/>
          <a:lstStyle/>
          <a:p>
            <a:pPr>
              <a:defRPr/>
            </a:pPr>
            <a:fld id="{994ED83A-D6B7-435B-9E83-2EEC02AAA15A}" type="slidenum">
              <a:rPr lang="en-US" smtClean="0"/>
              <a:pPr>
                <a:defRPr/>
              </a:pPr>
              <a:t>8</a:t>
            </a:fld>
            <a:endParaRPr lang="en-US" dirty="0"/>
          </a:p>
        </p:txBody>
      </p:sp>
    </p:spTree>
    <p:extLst>
      <p:ext uri="{BB962C8B-B14F-4D97-AF65-F5344CB8AC3E}">
        <p14:creationId xmlns:p14="http://schemas.microsoft.com/office/powerpoint/2010/main" val="157525509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Theme1">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9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0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HCFP Default Template_v6-25-08">
  <a:themeElements>
    <a:clrScheme name="Custom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3B6395"/>
      </a:hlink>
      <a:folHlink>
        <a:srgbClr val="1D314A"/>
      </a:folHlink>
    </a:clrScheme>
    <a:fontScheme name="DHCFP Default Template_v6-25-08">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DHCFP Default Template_v6-25-08 1">
        <a:dk1>
          <a:srgbClr val="0066CC"/>
        </a:dk1>
        <a:lt1>
          <a:srgbClr val="FFFFFF"/>
        </a:lt1>
        <a:dk2>
          <a:srgbClr val="0066CC"/>
        </a:dk2>
        <a:lt2>
          <a:srgbClr val="808080"/>
        </a:lt2>
        <a:accent1>
          <a:srgbClr val="0066CC"/>
        </a:accent1>
        <a:accent2>
          <a:srgbClr val="66CC99"/>
        </a:accent2>
        <a:accent3>
          <a:srgbClr val="FFFFFF"/>
        </a:accent3>
        <a:accent4>
          <a:srgbClr val="0056AE"/>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DHCFP Default Template_v6-25-08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DHCFP Default Template_v6-25-08 2">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DHCFP Default Template_v6-25-08 3">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DHCFP Default Template_v6-25-08 4">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ontent Slides">
  <a:themeElements>
    <a:clrScheme name="1_Content Slides 12">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1_Content Slides">
      <a:majorFont>
        <a:latin typeface="Arial"/>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1_Content Slides 1">
        <a:dk1>
          <a:srgbClr val="000000"/>
        </a:dk1>
        <a:lt1>
          <a:srgbClr val="FFFFFF"/>
        </a:lt1>
        <a:dk2>
          <a:srgbClr val="000000"/>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1_Content Slides 2">
        <a:dk1>
          <a:srgbClr val="000000"/>
        </a:dk1>
        <a:lt1>
          <a:srgbClr val="FFFFFF"/>
        </a:lt1>
        <a:dk2>
          <a:srgbClr val="1F497D"/>
        </a:dk2>
        <a:lt2>
          <a:srgbClr val="EEECE1"/>
        </a:lt2>
        <a:accent1>
          <a:srgbClr val="4F81BD"/>
        </a:accent1>
        <a:accent2>
          <a:srgbClr val="F39031"/>
        </a:accent2>
        <a:accent3>
          <a:srgbClr val="FFFFFF"/>
        </a:accent3>
        <a:accent4>
          <a:srgbClr val="000000"/>
        </a:accent4>
        <a:accent5>
          <a:srgbClr val="B2C1DB"/>
        </a:accent5>
        <a:accent6>
          <a:srgbClr val="DC822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3">
        <a:dk1>
          <a:srgbClr val="000000"/>
        </a:dk1>
        <a:lt1>
          <a:srgbClr val="FFFFFF"/>
        </a:lt1>
        <a:dk2>
          <a:srgbClr val="1F497D"/>
        </a:dk2>
        <a:lt2>
          <a:srgbClr val="EEECE1"/>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4">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5">
        <a:dk1>
          <a:srgbClr val="000000"/>
        </a:dk1>
        <a:lt1>
          <a:srgbClr val="FFFFFF"/>
        </a:lt1>
        <a:dk2>
          <a:srgbClr val="000000"/>
        </a:dk2>
        <a:lt2>
          <a:srgbClr val="808080"/>
        </a:lt2>
        <a:accent1>
          <a:srgbClr val="4F81BD"/>
        </a:accent1>
        <a:accent2>
          <a:srgbClr val="F39031"/>
        </a:accent2>
        <a:accent3>
          <a:srgbClr val="FFFFFF"/>
        </a:accent3>
        <a:accent4>
          <a:srgbClr val="000000"/>
        </a:accent4>
        <a:accent5>
          <a:srgbClr val="B2C1DB"/>
        </a:accent5>
        <a:accent6>
          <a:srgbClr val="DC822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6">
        <a:dk1>
          <a:srgbClr val="000000"/>
        </a:dk1>
        <a:lt1>
          <a:srgbClr val="FFFFFF"/>
        </a:lt1>
        <a:dk2>
          <a:srgbClr val="FFFFFF"/>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1_Content Slides 7">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8">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FFC885"/>
        </a:hlink>
        <a:folHlink>
          <a:srgbClr val="800080"/>
        </a:folHlink>
      </a:clrScheme>
      <a:clrMap bg1="lt1" tx1="dk1" bg2="lt2" tx2="dk2" accent1="accent1" accent2="accent2" accent3="accent3" accent4="accent4" accent5="accent5" accent6="accent6" hlink="hlink" folHlink="folHlink"/>
    </a:extraClrScheme>
    <a:extraClrScheme>
      <a:clrScheme name="1_Content Slides 9">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E7F"/>
        </a:folHlink>
      </a:clrScheme>
      <a:clrMap bg1="lt1" tx1="dk1" bg2="lt2" tx2="dk2" accent1="accent1" accent2="accent2" accent3="accent3" accent4="accent4" accent5="accent5" accent6="accent6" hlink="hlink" folHlink="folHlink"/>
    </a:extraClrScheme>
    <a:extraClrScheme>
      <a:clrScheme name="1_Content Slides 10">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1_Content Slides 11">
        <a:dk1>
          <a:srgbClr val="000000"/>
        </a:dk1>
        <a:lt1>
          <a:srgbClr val="FFFFFF"/>
        </a:lt1>
        <a:dk2>
          <a:srgbClr val="000000"/>
        </a:dk2>
        <a:lt2>
          <a:srgbClr val="808080"/>
        </a:lt2>
        <a:accent1>
          <a:srgbClr val="005596"/>
        </a:accent1>
        <a:accent2>
          <a:srgbClr val="78A22F"/>
        </a:accent2>
        <a:accent3>
          <a:srgbClr val="FFFFFF"/>
        </a:accent3>
        <a:accent4>
          <a:srgbClr val="000000"/>
        </a:accent4>
        <a:accent5>
          <a:srgbClr val="AAB4C9"/>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1_Content Slides 12">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1_Content Slides 13">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ontent Slides">
  <a:themeElements>
    <a:clrScheme name="2_Content Slides 1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2_Content Slides">
      <a:majorFont>
        <a:latin typeface="Times New Roman"/>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2_Content Slides 1">
        <a:dk1>
          <a:srgbClr val="000000"/>
        </a:dk1>
        <a:lt1>
          <a:srgbClr val="FFFFFF"/>
        </a:lt1>
        <a:dk2>
          <a:srgbClr val="FFFFFF"/>
        </a:dk2>
        <a:lt2>
          <a:srgbClr val="EEECE1"/>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2">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3">
        <a:dk1>
          <a:srgbClr val="000000"/>
        </a:dk1>
        <a:lt1>
          <a:srgbClr val="FFFFFF"/>
        </a:lt1>
        <a:dk2>
          <a:srgbClr val="000000"/>
        </a:dk2>
        <a:lt2>
          <a:srgbClr val="808080"/>
        </a:lt2>
        <a:accent1>
          <a:srgbClr val="4F81BD"/>
        </a:accent1>
        <a:accent2>
          <a:srgbClr val="F39031"/>
        </a:accent2>
        <a:accent3>
          <a:srgbClr val="FFFFFF"/>
        </a:accent3>
        <a:accent4>
          <a:srgbClr val="000000"/>
        </a:accent4>
        <a:accent5>
          <a:srgbClr val="B2C1DB"/>
        </a:accent5>
        <a:accent6>
          <a:srgbClr val="DC822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4">
        <a:dk1>
          <a:srgbClr val="000000"/>
        </a:dk1>
        <a:lt1>
          <a:srgbClr val="FFFFFF"/>
        </a:lt1>
        <a:dk2>
          <a:srgbClr val="FFFFFF"/>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2_Content Slides 5">
        <a:dk1>
          <a:srgbClr val="000000"/>
        </a:dk1>
        <a:lt1>
          <a:srgbClr val="FFFFFF"/>
        </a:lt1>
        <a:dk2>
          <a:srgbClr val="000000"/>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2_Content Slides 6">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7">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FFC885"/>
        </a:hlink>
        <a:folHlink>
          <a:srgbClr val="800080"/>
        </a:folHlink>
      </a:clrScheme>
      <a:clrMap bg1="lt1" tx1="dk1" bg2="lt2" tx2="dk2" accent1="accent1" accent2="accent2" accent3="accent3" accent4="accent4" accent5="accent5" accent6="accent6" hlink="hlink" folHlink="folHlink"/>
    </a:extraClrScheme>
    <a:extraClrScheme>
      <a:clrScheme name="2_Content Slides 8">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E7F"/>
        </a:folHlink>
      </a:clrScheme>
      <a:clrMap bg1="lt1" tx1="dk1" bg2="lt2" tx2="dk2" accent1="accent1" accent2="accent2" accent3="accent3" accent4="accent4" accent5="accent5" accent6="accent6" hlink="hlink" folHlink="folHlink"/>
    </a:extraClrScheme>
    <a:extraClrScheme>
      <a:clrScheme name="2_Content Slides 9">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2_Content Slides 10">
        <a:dk1>
          <a:srgbClr val="000000"/>
        </a:dk1>
        <a:lt1>
          <a:srgbClr val="FFFFFF"/>
        </a:lt1>
        <a:dk2>
          <a:srgbClr val="000000"/>
        </a:dk2>
        <a:lt2>
          <a:srgbClr val="808080"/>
        </a:lt2>
        <a:accent1>
          <a:srgbClr val="005596"/>
        </a:accent1>
        <a:accent2>
          <a:srgbClr val="78A22F"/>
        </a:accent2>
        <a:accent3>
          <a:srgbClr val="FFFFFF"/>
        </a:accent3>
        <a:accent4>
          <a:srgbClr val="000000"/>
        </a:accent4>
        <a:accent5>
          <a:srgbClr val="AAB4C9"/>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2_Content Slides 1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2_Content Slides 12">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eme1">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DHCFP Default Template_v6-25-08</Template>
  <TotalTime>89035</TotalTime>
  <Words>1105</Words>
  <Application>Microsoft Office PowerPoint</Application>
  <PresentationFormat>Custom</PresentationFormat>
  <Paragraphs>128</Paragraphs>
  <Slides>15</Slides>
  <Notes>14</Notes>
  <HiddenSlides>0</HiddenSlides>
  <MMClips>0</MMClips>
  <ScaleCrop>false</ScaleCrop>
  <HeadingPairs>
    <vt:vector size="4" baseType="variant">
      <vt:variant>
        <vt:lpstr>Theme</vt:lpstr>
      </vt:variant>
      <vt:variant>
        <vt:i4>15</vt:i4>
      </vt:variant>
      <vt:variant>
        <vt:lpstr>Slide Titles</vt:lpstr>
      </vt:variant>
      <vt:variant>
        <vt:i4>15</vt:i4>
      </vt:variant>
    </vt:vector>
  </HeadingPairs>
  <TitlesOfParts>
    <vt:vector size="30" baseType="lpstr">
      <vt:lpstr>1_Custom Design</vt:lpstr>
      <vt:lpstr>Custom Design</vt:lpstr>
      <vt:lpstr>DHCFP Default Template_v6-25-08</vt:lpstr>
      <vt:lpstr>1_Content Slides</vt:lpstr>
      <vt:lpstr>2_Content Slides</vt:lpstr>
      <vt:lpstr>Theme1</vt:lpstr>
      <vt:lpstr>3_Default Design</vt:lpstr>
      <vt:lpstr>4_Default Design</vt:lpstr>
      <vt:lpstr>5_Default Design</vt:lpstr>
      <vt:lpstr>6_Default Design</vt:lpstr>
      <vt:lpstr>1_Theme1</vt:lpstr>
      <vt:lpstr>7_Default Design</vt:lpstr>
      <vt:lpstr>8_Default Design</vt:lpstr>
      <vt:lpstr>9_Default Design</vt:lpstr>
      <vt:lpstr>10_Default Design</vt:lpstr>
      <vt:lpstr>PowerPoint Presentation</vt:lpstr>
      <vt:lpstr>Agenda  </vt:lpstr>
      <vt:lpstr>Carrier Codes</vt:lpstr>
      <vt:lpstr>Carrier Codes</vt:lpstr>
      <vt:lpstr>837I Partial Requirements</vt:lpstr>
      <vt:lpstr>HSN Regulation Updates</vt:lpstr>
      <vt:lpstr>Ordering, Referring, and Prescribing Requirements</vt:lpstr>
      <vt:lpstr>Using a Billing Intermediary: How to Request and Notify MassHealth</vt:lpstr>
      <vt:lpstr>Using a Billing Intermediary: How to Request and Notify HSN</vt:lpstr>
      <vt:lpstr>PowerPoint Presentation</vt:lpstr>
      <vt:lpstr>HSN Waiver Requests </vt:lpstr>
      <vt:lpstr>Billing Reminder: 90 Day Waiver Requests </vt:lpstr>
      <vt:lpstr>HSN Updates and Reminders – HSN Fiscal Year 2017 (FY17) Closing   </vt:lpstr>
      <vt:lpstr>HSN Updates and Reminders – HSN Fiscal Year 2018 (FY18) Closing   </vt:lpstr>
      <vt:lpstr>Questions?</vt:lpstr>
    </vt:vector>
  </TitlesOfParts>
  <Company>Commonwealth of Massachusetts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Health Program Academic Year 2008-2009 Annual Report</dc:title>
  <dc:subject>SHP annual report</dc:subject>
  <dc:creator>Division of Health Care Finance and Policy</dc:creator>
  <cp:lastModifiedBy>sysadmin</cp:lastModifiedBy>
  <cp:revision>3357</cp:revision>
  <cp:lastPrinted>2019-09-19T13:51:37Z</cp:lastPrinted>
  <dcterms:created xsi:type="dcterms:W3CDTF">2008-07-10T15:16:14Z</dcterms:created>
  <dcterms:modified xsi:type="dcterms:W3CDTF">2019-12-11T14:37:29Z</dcterms:modified>
</cp:coreProperties>
</file>